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6"/>
  </p:notesMasterIdLst>
  <p:handoutMasterIdLst>
    <p:handoutMasterId r:id="rId17"/>
  </p:handoutMasterIdLst>
  <p:sldIdLst>
    <p:sldId id="263" r:id="rId2"/>
    <p:sldId id="262" r:id="rId3"/>
    <p:sldId id="256" r:id="rId4"/>
    <p:sldId id="264" r:id="rId5"/>
    <p:sldId id="271" r:id="rId6"/>
    <p:sldId id="257" r:id="rId7"/>
    <p:sldId id="267" r:id="rId8"/>
    <p:sldId id="268" r:id="rId9"/>
    <p:sldId id="272" r:id="rId10"/>
    <p:sldId id="266" r:id="rId11"/>
    <p:sldId id="269" r:id="rId12"/>
    <p:sldId id="270" r:id="rId13"/>
    <p:sldId id="274" r:id="rId14"/>
    <p:sldId id="273" r:id="rId15"/>
  </p:sldIdLst>
  <p:sldSz cx="9144000" cy="6858000" type="screen4x3"/>
  <p:notesSz cx="6735763" cy="9866313"/>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4992" autoAdjust="0"/>
  </p:normalViewPr>
  <p:slideViewPr>
    <p:cSldViewPr snapToGrid="0" showGuides="1">
      <p:cViewPr varScale="1">
        <p:scale>
          <a:sx n="111" d="100"/>
          <a:sy n="111" d="100"/>
        </p:scale>
        <p:origin x="1512" y="114"/>
      </p:cViewPr>
      <p:guideLst>
        <p:guide pos="2880"/>
        <p:guide orient="horz" pos="216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 miz" userId="ebd74a934df46e50" providerId="LiveId" clId="{0E6CBFCC-6C28-451D-B6E1-7331C94984DC}"/>
    <pc:docChg chg="addSld modSld sldOrd modMainMaster">
      <pc:chgData name="y miz" userId="ebd74a934df46e50" providerId="LiveId" clId="{0E6CBFCC-6C28-451D-B6E1-7331C94984DC}" dt="2024-04-14T06:31:46.108" v="9"/>
      <pc:docMkLst>
        <pc:docMk/>
      </pc:docMkLst>
      <pc:sldChg chg="modSp">
        <pc:chgData name="y miz" userId="ebd74a934df46e50" providerId="LiveId" clId="{0E6CBFCC-6C28-451D-B6E1-7331C94984DC}" dt="2024-04-14T06:31:20.407" v="6"/>
        <pc:sldMkLst>
          <pc:docMk/>
          <pc:sldMk cId="2467830613" sldId="256"/>
        </pc:sldMkLst>
        <pc:spChg chg="mod">
          <ac:chgData name="y miz" userId="ebd74a934df46e50" providerId="LiveId" clId="{0E6CBFCC-6C28-451D-B6E1-7331C94984DC}" dt="2024-04-14T06:31:20.407" v="6"/>
          <ac:spMkLst>
            <pc:docMk/>
            <pc:sldMk cId="2467830613" sldId="256"/>
            <ac:spMk id="11" creationId="{00000000-0000-0000-0000-000000000000}"/>
          </ac:spMkLst>
        </pc:spChg>
      </pc:sldChg>
      <pc:sldChg chg="modSp">
        <pc:chgData name="y miz" userId="ebd74a934df46e50" providerId="LiveId" clId="{0E6CBFCC-6C28-451D-B6E1-7331C94984DC}" dt="2024-04-14T06:31:20.407" v="6"/>
        <pc:sldMkLst>
          <pc:docMk/>
          <pc:sldMk cId="50655797" sldId="257"/>
        </pc:sldMkLst>
        <pc:spChg chg="mod">
          <ac:chgData name="y miz" userId="ebd74a934df46e50" providerId="LiveId" clId="{0E6CBFCC-6C28-451D-B6E1-7331C94984DC}" dt="2024-04-14T06:31:20.407" v="6"/>
          <ac:spMkLst>
            <pc:docMk/>
            <pc:sldMk cId="50655797" sldId="257"/>
            <ac:spMk id="6" creationId="{00000000-0000-0000-0000-000000000000}"/>
          </ac:spMkLst>
        </pc:spChg>
      </pc:sldChg>
      <pc:sldChg chg="modSp">
        <pc:chgData name="y miz" userId="ebd74a934df46e50" providerId="LiveId" clId="{0E6CBFCC-6C28-451D-B6E1-7331C94984DC}" dt="2024-04-14T06:31:20.407" v="6"/>
        <pc:sldMkLst>
          <pc:docMk/>
          <pc:sldMk cId="675025231" sldId="258"/>
        </pc:sldMkLst>
        <pc:spChg chg="mod">
          <ac:chgData name="y miz" userId="ebd74a934df46e50" providerId="LiveId" clId="{0E6CBFCC-6C28-451D-B6E1-7331C94984DC}" dt="2024-04-14T06:31:20.407" v="6"/>
          <ac:spMkLst>
            <pc:docMk/>
            <pc:sldMk cId="675025231" sldId="258"/>
            <ac:spMk id="3" creationId="{00000000-0000-0000-0000-000000000000}"/>
          </ac:spMkLst>
        </pc:spChg>
      </pc:sldChg>
      <pc:sldChg chg="modSp">
        <pc:chgData name="y miz" userId="ebd74a934df46e50" providerId="LiveId" clId="{0E6CBFCC-6C28-451D-B6E1-7331C94984DC}" dt="2024-04-14T06:31:20.407" v="6"/>
        <pc:sldMkLst>
          <pc:docMk/>
          <pc:sldMk cId="389444963" sldId="260"/>
        </pc:sldMkLst>
        <pc:spChg chg="mod">
          <ac:chgData name="y miz" userId="ebd74a934df46e50" providerId="LiveId" clId="{0E6CBFCC-6C28-451D-B6E1-7331C94984DC}" dt="2024-04-14T06:31:20.407" v="6"/>
          <ac:spMkLst>
            <pc:docMk/>
            <pc:sldMk cId="389444963" sldId="260"/>
            <ac:spMk id="6" creationId="{00000000-0000-0000-0000-000000000000}"/>
          </ac:spMkLst>
        </pc:spChg>
      </pc:sldChg>
      <pc:sldChg chg="modSp">
        <pc:chgData name="y miz" userId="ebd74a934df46e50" providerId="LiveId" clId="{0E6CBFCC-6C28-451D-B6E1-7331C94984DC}" dt="2024-04-14T06:31:20.407" v="6"/>
        <pc:sldMkLst>
          <pc:docMk/>
          <pc:sldMk cId="2025125664" sldId="261"/>
        </pc:sldMkLst>
        <pc:spChg chg="mod">
          <ac:chgData name="y miz" userId="ebd74a934df46e50" providerId="LiveId" clId="{0E6CBFCC-6C28-451D-B6E1-7331C94984DC}" dt="2024-04-14T06:31:20.407" v="6"/>
          <ac:spMkLst>
            <pc:docMk/>
            <pc:sldMk cId="2025125664" sldId="261"/>
            <ac:spMk id="2" creationId="{00000000-0000-0000-0000-000000000000}"/>
          </ac:spMkLst>
        </pc:spChg>
      </pc:sldChg>
      <pc:sldChg chg="modSp">
        <pc:chgData name="y miz" userId="ebd74a934df46e50" providerId="LiveId" clId="{0E6CBFCC-6C28-451D-B6E1-7331C94984DC}" dt="2024-04-14T06:31:20.407" v="6"/>
        <pc:sldMkLst>
          <pc:docMk/>
          <pc:sldMk cId="3944625984" sldId="262"/>
        </pc:sldMkLst>
        <pc:spChg chg="mod">
          <ac:chgData name="y miz" userId="ebd74a934df46e50" providerId="LiveId" clId="{0E6CBFCC-6C28-451D-B6E1-7331C94984DC}" dt="2024-04-14T06:31:20.407" v="6"/>
          <ac:spMkLst>
            <pc:docMk/>
            <pc:sldMk cId="3944625984" sldId="262"/>
            <ac:spMk id="2" creationId="{00000000-0000-0000-0000-000000000000}"/>
          </ac:spMkLst>
        </pc:spChg>
      </pc:sldChg>
      <pc:sldChg chg="new ord">
        <pc:chgData name="y miz" userId="ebd74a934df46e50" providerId="LiveId" clId="{0E6CBFCC-6C28-451D-B6E1-7331C94984DC}" dt="2024-04-14T06:31:46.108" v="9"/>
        <pc:sldMkLst>
          <pc:docMk/>
          <pc:sldMk cId="436249368" sldId="263"/>
        </pc:sldMkLst>
      </pc:sldChg>
      <pc:sldMasterChg chg="modSldLayout">
        <pc:chgData name="y miz" userId="ebd74a934df46e50" providerId="LiveId" clId="{0E6CBFCC-6C28-451D-B6E1-7331C94984DC}" dt="2024-04-14T06:31:14.983" v="0"/>
        <pc:sldMasterMkLst>
          <pc:docMk/>
          <pc:sldMasterMk cId="3796511698" sldId="2147483708"/>
        </pc:sldMasterMkLst>
        <pc:sldLayoutChg chg="delSp">
          <pc:chgData name="y miz" userId="ebd74a934df46e50" providerId="LiveId" clId="{0E6CBFCC-6C28-451D-B6E1-7331C94984DC}" dt="2024-04-14T06:31:14.983" v="0"/>
          <pc:sldLayoutMkLst>
            <pc:docMk/>
            <pc:sldMasterMk cId="3796511698" sldId="2147483708"/>
            <pc:sldLayoutMk cId="148494304" sldId="2147483720"/>
          </pc:sldLayoutMkLst>
          <pc:spChg chg="del">
            <ac:chgData name="y miz" userId="ebd74a934df46e50" providerId="LiveId" clId="{0E6CBFCC-6C28-451D-B6E1-7331C94984DC}" dt="2024-04-14T06:31:14.983" v="0"/>
            <ac:spMkLst>
              <pc:docMk/>
              <pc:sldMasterMk cId="3796511698" sldId="2147483708"/>
              <pc:sldLayoutMk cId="148494304" sldId="2147483720"/>
              <ac:spMk id="5" creationId="{00000000-0000-0000-0000-000000000000}"/>
            </ac:spMkLst>
          </pc:spChg>
          <pc:spChg chg="del">
            <ac:chgData name="y miz" userId="ebd74a934df46e50" providerId="LiveId" clId="{0E6CBFCC-6C28-451D-B6E1-7331C94984DC}" dt="2024-04-14T06:31:14.983" v="0"/>
            <ac:spMkLst>
              <pc:docMk/>
              <pc:sldMasterMk cId="3796511698" sldId="2147483708"/>
              <pc:sldLayoutMk cId="148494304" sldId="2147483720"/>
              <ac:spMk id="6"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33" tIns="45716" rIns="91433" bIns="45716" rtlCol="0"/>
          <a:lstStyle>
            <a:lvl1pPr algn="l">
              <a:defRPr sz="1200"/>
            </a:lvl1pPr>
          </a:lstStyle>
          <a:p>
            <a:r>
              <a:rPr kumimoji="1" lang="ja-JP" altLang="en-US"/>
              <a:t>配布プリント</a:t>
            </a:r>
            <a:r>
              <a:rPr kumimoji="1" lang="en-US" altLang="ja-JP"/>
              <a:t>No</a:t>
            </a:r>
            <a:r>
              <a:rPr kumimoji="1" lang="ja-JP" altLang="en-US"/>
              <a:t>１</a:t>
            </a:r>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33" tIns="45716" rIns="91433" bIns="45716" rtlCol="0"/>
          <a:lstStyle>
            <a:lvl1pPr algn="r">
              <a:defRPr sz="1200"/>
            </a:lvl1pPr>
          </a:lstStyle>
          <a:p>
            <a:fld id="{7C41BED6-C113-4B47-A9E6-43F5E71C90D9}" type="datetimeFigureOut">
              <a:rPr kumimoji="1" lang="ja-JP" altLang="en-US" smtClean="0"/>
              <a:t>2024/7/31</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33" tIns="45716" rIns="91433"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33" tIns="45716" rIns="91433" bIns="45716" rtlCol="0" anchor="b"/>
          <a:lstStyle>
            <a:lvl1pPr algn="r">
              <a:defRPr sz="1200"/>
            </a:lvl1pPr>
          </a:lstStyle>
          <a:p>
            <a:fld id="{D8557060-E63A-4691-AB03-57B1423921F7}" type="slidenum">
              <a:rPr kumimoji="1" lang="ja-JP" altLang="en-US" smtClean="0"/>
              <a:t>‹#›</a:t>
            </a:fld>
            <a:endParaRPr kumimoji="1" lang="ja-JP" altLang="en-US"/>
          </a:p>
        </p:txBody>
      </p:sp>
    </p:spTree>
    <p:extLst>
      <p:ext uri="{BB962C8B-B14F-4D97-AF65-F5344CB8AC3E}">
        <p14:creationId xmlns:p14="http://schemas.microsoft.com/office/powerpoint/2010/main" val="25939146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33" tIns="45716" rIns="91433" bIns="45716" rtlCol="0"/>
          <a:lstStyle>
            <a:lvl1pPr algn="l">
              <a:defRPr sz="1200"/>
            </a:lvl1pPr>
          </a:lstStyle>
          <a:p>
            <a:r>
              <a:rPr kumimoji="1" lang="ja-JP" altLang="en-US"/>
              <a:t>配布プリント</a:t>
            </a:r>
            <a:r>
              <a:rPr kumimoji="1" lang="en-US" altLang="ja-JP"/>
              <a:t>No</a:t>
            </a:r>
            <a:r>
              <a:rPr kumimoji="1" lang="ja-JP" altLang="en-US"/>
              <a:t>１</a:t>
            </a:r>
          </a:p>
        </p:txBody>
      </p:sp>
      <p:sp>
        <p:nvSpPr>
          <p:cNvPr id="3" name="日付プレースホルダー 2"/>
          <p:cNvSpPr>
            <a:spLocks noGrp="1"/>
          </p:cNvSpPr>
          <p:nvPr>
            <p:ph type="dt" idx="1"/>
          </p:nvPr>
        </p:nvSpPr>
        <p:spPr>
          <a:xfrm>
            <a:off x="3815373" y="0"/>
            <a:ext cx="2918831" cy="495029"/>
          </a:xfrm>
          <a:prstGeom prst="rect">
            <a:avLst/>
          </a:prstGeom>
        </p:spPr>
        <p:txBody>
          <a:bodyPr vert="horz" lIns="91433" tIns="45716" rIns="91433" bIns="45716" rtlCol="0"/>
          <a:lstStyle>
            <a:lvl1pPr algn="r">
              <a:defRPr sz="1200"/>
            </a:lvl1pPr>
          </a:lstStyle>
          <a:p>
            <a:fld id="{A689CF5F-08CC-47B7-A557-F1B60C1A19F1}" type="datetimeFigureOut">
              <a:rPr kumimoji="1" lang="ja-JP" altLang="en-US" smtClean="0"/>
              <a:t>2024/7/31</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33" tIns="45716" rIns="91433" bIns="45716" rtlCol="0" anchor="b"/>
          <a:lstStyle>
            <a:lvl1pPr algn="r">
              <a:defRPr sz="1200"/>
            </a:lvl1pPr>
          </a:lstStyle>
          <a:p>
            <a:fld id="{F55FD9A7-56DC-44D2-8E75-60B537BED512}" type="slidenum">
              <a:rPr kumimoji="1" lang="ja-JP" altLang="en-US" smtClean="0"/>
              <a:t>‹#›</a:t>
            </a:fld>
            <a:endParaRPr kumimoji="1" lang="ja-JP" altLang="en-US"/>
          </a:p>
        </p:txBody>
      </p:sp>
    </p:spTree>
    <p:extLst>
      <p:ext uri="{BB962C8B-B14F-4D97-AF65-F5344CB8AC3E}">
        <p14:creationId xmlns:p14="http://schemas.microsoft.com/office/powerpoint/2010/main" val="65293309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7200" y="755780"/>
            <a:ext cx="5143500" cy="3200400"/>
          </a:xfrm>
        </p:spPr>
        <p:txBody>
          <a:bodyPr rtlCol="0" anchor="b">
            <a:normAutofit/>
          </a:bodyPr>
          <a:lstStyle>
            <a:lvl1pPr algn="l" rtl="0">
              <a:lnSpc>
                <a:spcPts val="5625"/>
              </a:lnSpc>
              <a:defRPr sz="600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457200" y="3956180"/>
            <a:ext cx="5143500" cy="1097280"/>
          </a:xfrm>
        </p:spPr>
        <p:txBody>
          <a:bodyPr rtlCol="0">
            <a:normAutofit/>
          </a:bodyPr>
          <a:lstStyle>
            <a:lvl1pPr marL="0" indent="0" algn="l">
              <a:spcBef>
                <a:spcPts val="0"/>
              </a:spcBef>
              <a:buNone/>
              <a:defRPr sz="2100">
                <a:latin typeface="Meiryo UI" panose="020B0604030504040204" pitchFamily="50" charset="-128"/>
                <a:ea typeface="Meiryo UI" panose="020B0604030504040204" pitchFamily="50" charset="-12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ja-JP" altLang="en-US" noProof="0"/>
              <a:t>マスター サブタイトルの書式設定</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27BAA33A-A17C-4471-B831-BF696EC85E57}" type="datetime1">
              <a:rPr kumimoji="1" lang="ja-JP" altLang="en-US" smtClean="0"/>
              <a:t>2024/7/31</a:t>
            </a:fld>
            <a:endParaRPr kumimoji="1" lang="ja-JP" altLang="en-US"/>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90179633-62DC-4CD2-AE52-9F907E16D36F}" type="slidenum">
              <a:rPr kumimoji="1" lang="ja-JP" altLang="en-US" smtClean="0"/>
              <a:t>‹#›</a:t>
            </a:fld>
            <a:endParaRPr kumimoji="1" lang="ja-JP" altLang="en-US"/>
          </a:p>
        </p:txBody>
      </p:sp>
    </p:spTree>
    <p:extLst>
      <p:ext uri="{BB962C8B-B14F-4D97-AF65-F5344CB8AC3E}">
        <p14:creationId xmlns:p14="http://schemas.microsoft.com/office/powerpoint/2010/main" val="337840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p:txBody>
          <a:bodyPr vert="eaVert" rtlCol="0"/>
          <a:lstStyle>
            <a:lvl1pPr rtl="0">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rtl="0">
              <a:defRPr>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E0AED66F-7564-4414-B8DE-C5D251306553}" type="datetime1">
              <a:rPr kumimoji="1" lang="ja-JP" altLang="en-US" smtClean="0"/>
              <a:t>2024/7/31</a:t>
            </a:fld>
            <a:endParaRPr kumimoji="1" lang="ja-JP" altLang="en-US"/>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90179633-62DC-4CD2-AE52-9F907E16D36F}" type="slidenum">
              <a:rPr kumimoji="1" lang="ja-JP" altLang="en-US" smtClean="0"/>
              <a:t>‹#›</a:t>
            </a:fld>
            <a:endParaRPr kumimoji="1" lang="ja-JP" altLang="en-US"/>
          </a:p>
        </p:txBody>
      </p:sp>
    </p:spTree>
    <p:extLst>
      <p:ext uri="{BB962C8B-B14F-4D97-AF65-F5344CB8AC3E}">
        <p14:creationId xmlns:p14="http://schemas.microsoft.com/office/powerpoint/2010/main" val="240744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06590" y="381000"/>
            <a:ext cx="1508760" cy="6096001"/>
          </a:xfrm>
        </p:spPr>
        <p:txBody>
          <a:bodyPr vert="eaVert"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a:xfrm>
            <a:off x="1485900" y="381000"/>
            <a:ext cx="5306144" cy="6096001"/>
          </a:xfrm>
        </p:spPr>
        <p:txBody>
          <a:bodyPr vert="eaVert" rtlCol="0"/>
          <a:lstStyle>
            <a:lvl1pPr rtl="0">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rtl="0">
              <a:defRPr>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E0AED66F-7564-4414-B8DE-C5D251306553}" type="datetime1">
              <a:rPr kumimoji="1" lang="ja-JP" altLang="en-US" smtClean="0"/>
              <a:t>2024/7/31</a:t>
            </a:fld>
            <a:endParaRPr kumimoji="1" lang="ja-JP" altLang="en-US"/>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kumimoji="1" lang="ja-JP" altLang="en-US"/>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90179633-62DC-4CD2-AE52-9F907E16D36F}" type="slidenum">
              <a:rPr kumimoji="1" lang="ja-JP" altLang="en-US" smtClean="0"/>
              <a:t>‹#›</a:t>
            </a:fld>
            <a:endParaRPr kumimoji="1" lang="ja-JP" altLang="en-US"/>
          </a:p>
        </p:txBody>
      </p:sp>
    </p:spTree>
    <p:extLst>
      <p:ext uri="{BB962C8B-B14F-4D97-AF65-F5344CB8AC3E}">
        <p14:creationId xmlns:p14="http://schemas.microsoft.com/office/powerpoint/2010/main" val="69058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白紙">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DC30ACA-4CF5-4D1B-B105-81D6130A4A07}" type="datetime1">
              <a:rPr kumimoji="1" lang="ja-JP" altLang="en-US" smtClean="0"/>
              <a:t>2024/7/31</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90179633-62DC-4CD2-AE52-9F907E16D36F}" type="slidenum">
              <a:rPr kumimoji="1" lang="ja-JP" altLang="en-US" smtClean="0"/>
              <a:t>‹#›</a:t>
            </a:fld>
            <a:endParaRPr kumimoji="1" lang="ja-JP" altLang="en-US"/>
          </a:p>
        </p:txBody>
      </p:sp>
    </p:spTree>
    <p:extLst>
      <p:ext uri="{BB962C8B-B14F-4D97-AF65-F5344CB8AC3E}">
        <p14:creationId xmlns:p14="http://schemas.microsoft.com/office/powerpoint/2010/main" val="3588493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4" name="日付プレースホルダー 3"/>
          <p:cNvSpPr>
            <a:spLocks noGrp="1"/>
          </p:cNvSpPr>
          <p:nvPr>
            <p:ph type="dt" sz="half" idx="10"/>
          </p:nvPr>
        </p:nvSpPr>
        <p:spPr/>
        <p:txBody>
          <a:bodyPr rtlCol="0"/>
          <a:lstStyle>
            <a:lvl1pPr>
              <a:defRPr>
                <a:solidFill>
                  <a:schemeClr val="tx2">
                    <a:lumMod val="65000"/>
                    <a:lumOff val="35000"/>
                  </a:schemeClr>
                </a:solidFill>
                <a:latin typeface="Meiryo UI" panose="020B0604030504040204" pitchFamily="50" charset="-128"/>
                <a:ea typeface="Meiryo UI" panose="020B0604030504040204" pitchFamily="50" charset="-128"/>
              </a:defRPr>
            </a:lvl1pPr>
          </a:lstStyle>
          <a:p>
            <a:fld id="{44DF3EB9-3021-4D9B-8F16-CBF8A98F4DC4}" type="datetime1">
              <a:rPr kumimoji="1" lang="ja-JP" altLang="en-US" smtClean="0"/>
              <a:t>2024/7/31</a:t>
            </a:fld>
            <a:endParaRPr kumimoji="1" lang="ja-JP" altLang="en-US"/>
          </a:p>
        </p:txBody>
      </p:sp>
      <p:sp>
        <p:nvSpPr>
          <p:cNvPr id="5" name="フッター プレースホルダー 4"/>
          <p:cNvSpPr>
            <a:spLocks noGrp="1"/>
          </p:cNvSpPr>
          <p:nvPr>
            <p:ph type="ftr" sz="quarter" idx="11"/>
          </p:nvPr>
        </p:nvSpPr>
        <p:spPr/>
        <p:txBody>
          <a:bodyPr rtlCol="0"/>
          <a:lstStyle>
            <a:lvl1pPr>
              <a:defRPr>
                <a:solidFill>
                  <a:schemeClr val="tx2">
                    <a:lumMod val="65000"/>
                    <a:lumOff val="35000"/>
                  </a:schemeClr>
                </a:solidFill>
                <a:latin typeface="Meiryo UI" panose="020B0604030504040204" pitchFamily="50" charset="-128"/>
                <a:ea typeface="Meiryo UI" panose="020B0604030504040204" pitchFamily="50" charset="-128"/>
              </a:defRPr>
            </a:lvl1pPr>
          </a:lstStyle>
          <a:p>
            <a:endParaRPr kumimoji="1" lang="ja-JP" altLang="en-US"/>
          </a:p>
        </p:txBody>
      </p:sp>
      <p:sp>
        <p:nvSpPr>
          <p:cNvPr id="6" name="スライド番号プレースホルダー 5"/>
          <p:cNvSpPr>
            <a:spLocks noGrp="1"/>
          </p:cNvSpPr>
          <p:nvPr>
            <p:ph type="sldNum" sz="quarter" idx="12"/>
          </p:nvPr>
        </p:nvSpPr>
        <p:spPr/>
        <p:txBody>
          <a:bodyPr rtlCol="0"/>
          <a:lstStyle>
            <a:lvl1pPr>
              <a:defRPr>
                <a:solidFill>
                  <a:schemeClr val="tx2">
                    <a:lumMod val="65000"/>
                    <a:lumOff val="35000"/>
                  </a:schemeClr>
                </a:solidFill>
                <a:latin typeface="Meiryo UI" panose="020B0604030504040204" pitchFamily="50" charset="-128"/>
                <a:ea typeface="Meiryo UI" panose="020B0604030504040204" pitchFamily="50" charset="-128"/>
              </a:defRPr>
            </a:lvl1pPr>
          </a:lstStyle>
          <a:p>
            <a:fld id="{90179633-62DC-4CD2-AE52-9F907E16D36F}" type="slidenum">
              <a:rPr kumimoji="1" lang="ja-JP" altLang="en-US" smtClean="0"/>
              <a:t>‹#›</a:t>
            </a:fld>
            <a:endParaRPr kumimoji="1" lang="ja-JP" altLang="en-US"/>
          </a:p>
        </p:txBody>
      </p:sp>
    </p:spTree>
    <p:extLst>
      <p:ext uri="{BB962C8B-B14F-4D97-AF65-F5344CB8AC3E}">
        <p14:creationId xmlns:p14="http://schemas.microsoft.com/office/powerpoint/2010/main" val="407521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22960"/>
            <a:ext cx="6515100" cy="2011680"/>
          </a:xfrm>
        </p:spPr>
        <p:txBody>
          <a:bodyPr rtlCol="0" anchor="b">
            <a:normAutofit/>
          </a:bodyPr>
          <a:lstStyle>
            <a:lvl1pPr>
              <a:defRPr sz="4950"/>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457200" y="2834640"/>
            <a:ext cx="6515100" cy="1097280"/>
          </a:xfrm>
        </p:spPr>
        <p:txBody>
          <a:bodyPr rtlCol="0">
            <a:normAutofit/>
          </a:bodyPr>
          <a:lstStyle>
            <a:lvl1pPr marL="0" indent="0" rtl="0">
              <a:spcBef>
                <a:spcPts val="0"/>
              </a:spcBef>
              <a:buNone/>
              <a:defRPr sz="21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kumimoji="1" lang="ja-JP" altLang="en-US"/>
              <a:t>マスター テキストの書式設定</a:t>
            </a:r>
          </a:p>
        </p:txBody>
      </p:sp>
    </p:spTree>
    <p:extLst>
      <p:ext uri="{BB962C8B-B14F-4D97-AF65-F5344CB8AC3E}">
        <p14:creationId xmlns:p14="http://schemas.microsoft.com/office/powerpoint/2010/main" val="230429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sz="half" idx="1"/>
          </p:nvPr>
        </p:nvSpPr>
        <p:spPr>
          <a:xfrm>
            <a:off x="1485900" y="1981200"/>
            <a:ext cx="3429000" cy="4480560"/>
          </a:xfrm>
        </p:spPr>
        <p:txBody>
          <a:bodyPr rtlCol="0">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4" name="コンテンツ プレースホルダー 3"/>
          <p:cNvSpPr>
            <a:spLocks noGrp="1"/>
          </p:cNvSpPr>
          <p:nvPr>
            <p:ph sz="half" idx="2"/>
          </p:nvPr>
        </p:nvSpPr>
        <p:spPr>
          <a:xfrm>
            <a:off x="5086350" y="1981200"/>
            <a:ext cx="3429000" cy="4480560"/>
          </a:xfrm>
        </p:spPr>
        <p:txBody>
          <a:bodyPr rtlCol="0">
            <a:normAutofit/>
          </a:bodyPr>
          <a:lstStyle>
            <a:lvl1pPr rtl="0">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5" name="日付プレースホルダー 4"/>
          <p:cNvSpPr>
            <a:spLocks noGrp="1"/>
          </p:cNvSpPr>
          <p:nvPr>
            <p:ph type="dt" sz="half" idx="10"/>
          </p:nvPr>
        </p:nvSpPr>
        <p:spPr/>
        <p:txBody>
          <a:bodyPr rtlCol="0"/>
          <a:lstStyle/>
          <a:p>
            <a:fld id="{E0AED66F-7564-4414-B8DE-C5D251306553}" type="datetime1">
              <a:rPr kumimoji="1" lang="ja-JP" altLang="en-US" smtClean="0"/>
              <a:t>2024/7/31</a:t>
            </a:fld>
            <a:endParaRPr kumimoji="1" lang="ja-JP" altLang="en-US"/>
          </a:p>
        </p:txBody>
      </p:sp>
      <p:sp>
        <p:nvSpPr>
          <p:cNvPr id="6" name="フッター プレースホルダー 5"/>
          <p:cNvSpPr>
            <a:spLocks noGrp="1"/>
          </p:cNvSpPr>
          <p:nvPr>
            <p:ph type="ftr" sz="quarter" idx="11"/>
          </p:nvPr>
        </p:nvSpPr>
        <p:spPr/>
        <p:txBody>
          <a:bodyPr rtlCol="0"/>
          <a:lstStyle/>
          <a:p>
            <a:endParaRPr kumimoji="1" lang="ja-JP" altLang="en-US"/>
          </a:p>
        </p:txBody>
      </p:sp>
      <p:sp>
        <p:nvSpPr>
          <p:cNvPr id="7" name="スライド番号プレースホルダー 6"/>
          <p:cNvSpPr>
            <a:spLocks noGrp="1"/>
          </p:cNvSpPr>
          <p:nvPr>
            <p:ph type="sldNum" sz="quarter" idx="12"/>
          </p:nvPr>
        </p:nvSpPr>
        <p:spPr/>
        <p:txBody>
          <a:bodyPr rtlCol="0"/>
          <a:lstStyle/>
          <a:p>
            <a:fld id="{90179633-62DC-4CD2-AE52-9F907E16D36F}" type="slidenum">
              <a:rPr kumimoji="1" lang="ja-JP" altLang="en-US" smtClean="0"/>
              <a:t>‹#›</a:t>
            </a:fld>
            <a:endParaRPr kumimoji="1" lang="ja-JP" altLang="en-US"/>
          </a:p>
        </p:txBody>
      </p:sp>
    </p:spTree>
    <p:extLst>
      <p:ext uri="{BB962C8B-B14F-4D97-AF65-F5344CB8AC3E}">
        <p14:creationId xmlns:p14="http://schemas.microsoft.com/office/powerpoint/2010/main" val="264380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485900" y="1679448"/>
            <a:ext cx="3429000" cy="830487"/>
          </a:xfrm>
        </p:spPr>
        <p:txBody>
          <a:bodyPr rtlCol="0" anchor="ctr"/>
          <a:lstStyle>
            <a:lvl1pPr marL="0" indent="0" rtl="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1485900" y="2509936"/>
            <a:ext cx="3429000" cy="3967065"/>
          </a:xfrm>
        </p:spPr>
        <p:txBody>
          <a:bodyPr rtlCol="0"/>
          <a:lstStyle>
            <a:lvl1pPr rtl="0">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5" name="テキスト プレースホルダー 4"/>
          <p:cNvSpPr>
            <a:spLocks noGrp="1"/>
          </p:cNvSpPr>
          <p:nvPr>
            <p:ph type="body" sz="quarter" idx="3"/>
          </p:nvPr>
        </p:nvSpPr>
        <p:spPr>
          <a:xfrm>
            <a:off x="5086350" y="1679448"/>
            <a:ext cx="3429000" cy="830487"/>
          </a:xfrm>
        </p:spPr>
        <p:txBody>
          <a:bodyPr rtlCol="0" anchor="ctr"/>
          <a:lstStyle>
            <a:lvl1pPr marL="0" indent="0" rtl="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86350" y="2509936"/>
            <a:ext cx="3429000" cy="3967065"/>
          </a:xfrm>
        </p:spPr>
        <p:txBody>
          <a:bodyPr rtlCol="0"/>
          <a:lstStyle>
            <a:lvl1pPr rtl="0">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7" name="日付プレースホルダー 6"/>
          <p:cNvSpPr>
            <a:spLocks noGrp="1"/>
          </p:cNvSpPr>
          <p:nvPr>
            <p:ph type="dt" sz="half" idx="10"/>
          </p:nvPr>
        </p:nvSpPr>
        <p:spPr/>
        <p:txBody>
          <a:bodyPr rtlCol="0"/>
          <a:lstStyle/>
          <a:p>
            <a:fld id="{853CE3B3-B45F-459A-9D2F-E8F80757438D}" type="datetime1">
              <a:rPr kumimoji="1" lang="ja-JP" altLang="en-US" smtClean="0"/>
              <a:t>2024/7/31</a:t>
            </a:fld>
            <a:endParaRPr kumimoji="1" lang="ja-JP" altLang="en-US"/>
          </a:p>
        </p:txBody>
      </p:sp>
      <p:sp>
        <p:nvSpPr>
          <p:cNvPr id="8" name="フッター プレースホルダー 7"/>
          <p:cNvSpPr>
            <a:spLocks noGrp="1"/>
          </p:cNvSpPr>
          <p:nvPr>
            <p:ph type="ftr" sz="quarter" idx="11"/>
          </p:nvPr>
        </p:nvSpPr>
        <p:spPr/>
        <p:txBody>
          <a:bodyPr rtlCol="0"/>
          <a:lstStyle/>
          <a:p>
            <a:endParaRPr kumimoji="1" lang="ja-JP" altLang="en-US"/>
          </a:p>
        </p:txBody>
      </p:sp>
      <p:sp>
        <p:nvSpPr>
          <p:cNvPr id="9" name="スライド番号プレースホルダー 8"/>
          <p:cNvSpPr>
            <a:spLocks noGrp="1"/>
          </p:cNvSpPr>
          <p:nvPr>
            <p:ph type="sldNum" sz="quarter" idx="12"/>
          </p:nvPr>
        </p:nvSpPr>
        <p:spPr/>
        <p:txBody>
          <a:bodyPr rtlCol="0"/>
          <a:lstStyle/>
          <a:p>
            <a:fld id="{90179633-62DC-4CD2-AE52-9F907E16D36F}" type="slidenum">
              <a:rPr kumimoji="1" lang="ja-JP" altLang="en-US" smtClean="0"/>
              <a:t>‹#›</a:t>
            </a:fld>
            <a:endParaRPr kumimoji="1" lang="ja-JP" altLang="en-US"/>
          </a:p>
        </p:txBody>
      </p:sp>
    </p:spTree>
    <p:extLst>
      <p:ext uri="{BB962C8B-B14F-4D97-AF65-F5344CB8AC3E}">
        <p14:creationId xmlns:p14="http://schemas.microsoft.com/office/powerpoint/2010/main" val="147465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日付プレースホルダー 2"/>
          <p:cNvSpPr>
            <a:spLocks noGrp="1"/>
          </p:cNvSpPr>
          <p:nvPr>
            <p:ph type="dt" sz="half" idx="10"/>
          </p:nvPr>
        </p:nvSpPr>
        <p:spPr/>
        <p:txBody>
          <a:bodyPr rtlCol="0"/>
          <a:lstStyle/>
          <a:p>
            <a:fld id="{73003EAC-B388-444D-BBC9-83B0242461C1}" type="datetime1">
              <a:rPr kumimoji="1" lang="ja-JP" altLang="en-US" smtClean="0"/>
              <a:t>2024/7/31</a:t>
            </a:fld>
            <a:endParaRPr kumimoji="1" lang="ja-JP" altLang="en-US"/>
          </a:p>
        </p:txBody>
      </p:sp>
      <p:sp>
        <p:nvSpPr>
          <p:cNvPr id="4" name="フッター プレースホルダー 3"/>
          <p:cNvSpPr>
            <a:spLocks noGrp="1"/>
          </p:cNvSpPr>
          <p:nvPr>
            <p:ph type="ftr" sz="quarter" idx="11"/>
          </p:nvPr>
        </p:nvSpPr>
        <p:spPr/>
        <p:txBody>
          <a:bodyPr rtlCol="0"/>
          <a:lstStyle/>
          <a:p>
            <a:endParaRPr kumimoji="1" lang="ja-JP" altLang="en-US"/>
          </a:p>
        </p:txBody>
      </p:sp>
      <p:sp>
        <p:nvSpPr>
          <p:cNvPr id="5" name="スライド番号プレースホルダー 4"/>
          <p:cNvSpPr>
            <a:spLocks noGrp="1"/>
          </p:cNvSpPr>
          <p:nvPr>
            <p:ph type="sldNum" sz="quarter" idx="12"/>
          </p:nvPr>
        </p:nvSpPr>
        <p:spPr/>
        <p:txBody>
          <a:bodyPr rtlCol="0"/>
          <a:lstStyle/>
          <a:p>
            <a:fld id="{90179633-62DC-4CD2-AE52-9F907E16D36F}" type="slidenum">
              <a:rPr kumimoji="1" lang="ja-JP" altLang="en-US" smtClean="0"/>
              <a:t>‹#›</a:t>
            </a:fld>
            <a:endParaRPr kumimoji="1" lang="ja-JP" altLang="en-US"/>
          </a:p>
        </p:txBody>
      </p:sp>
    </p:spTree>
    <p:extLst>
      <p:ext uri="{BB962C8B-B14F-4D97-AF65-F5344CB8AC3E}">
        <p14:creationId xmlns:p14="http://schemas.microsoft.com/office/powerpoint/2010/main" val="363791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fld id="{E0AED66F-7564-4414-B8DE-C5D251306553}" type="datetime1">
              <a:rPr kumimoji="1" lang="ja-JP" altLang="en-US" smtClean="0"/>
              <a:t>2024/7/31</a:t>
            </a:fld>
            <a:endParaRPr kumimoji="1" lang="ja-JP" altLang="en-US"/>
          </a:p>
        </p:txBody>
      </p:sp>
      <p:sp>
        <p:nvSpPr>
          <p:cNvPr id="3" name="フッター プレースホルダー 2"/>
          <p:cNvSpPr>
            <a:spLocks noGrp="1"/>
          </p:cNvSpPr>
          <p:nvPr>
            <p:ph type="ftr" sz="quarter" idx="11"/>
          </p:nvPr>
        </p:nvSpPr>
        <p:spPr/>
        <p:txBody>
          <a:bodyPr rtlCol="0"/>
          <a:lstStyle/>
          <a:p>
            <a:endParaRPr kumimoji="1" lang="ja-JP" altLang="en-US"/>
          </a:p>
        </p:txBody>
      </p:sp>
      <p:sp>
        <p:nvSpPr>
          <p:cNvPr id="4" name="スライド番号プレースホルダー 3"/>
          <p:cNvSpPr>
            <a:spLocks noGrp="1"/>
          </p:cNvSpPr>
          <p:nvPr>
            <p:ph type="sldNum" sz="quarter" idx="12"/>
          </p:nvPr>
        </p:nvSpPr>
        <p:spPr/>
        <p:txBody>
          <a:bodyPr rtlCol="0"/>
          <a:lstStyle/>
          <a:p>
            <a:fld id="{90179633-62DC-4CD2-AE52-9F907E16D36F}" type="slidenum">
              <a:rPr kumimoji="1" lang="ja-JP" altLang="en-US" smtClean="0"/>
              <a:t>‹#›</a:t>
            </a:fld>
            <a:endParaRPr kumimoji="1" lang="ja-JP" altLang="en-US"/>
          </a:p>
        </p:txBody>
      </p:sp>
    </p:spTree>
    <p:extLst>
      <p:ext uri="{BB962C8B-B14F-4D97-AF65-F5344CB8AC3E}">
        <p14:creationId xmlns:p14="http://schemas.microsoft.com/office/powerpoint/2010/main" val="177185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919565" y="408993"/>
            <a:ext cx="3600703" cy="1828800"/>
          </a:xfrm>
        </p:spPr>
        <p:txBody>
          <a:bodyPr rtlCol="0" anchor="b">
            <a:noAutofit/>
          </a:bodyPr>
          <a:lstStyle>
            <a:lvl1pPr rtl="0">
              <a:lnSpc>
                <a:spcPts val="3150"/>
              </a:lnSpc>
              <a:defRPr sz="3300"/>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a:xfrm>
            <a:off x="454868" y="381000"/>
            <a:ext cx="4117133" cy="5791200"/>
          </a:xfrm>
        </p:spPr>
        <p:txBody>
          <a:bodyPr rtlCol="0">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4" name="テキスト プレースホルダー 3"/>
          <p:cNvSpPr>
            <a:spLocks noGrp="1"/>
          </p:cNvSpPr>
          <p:nvPr>
            <p:ph type="body" sz="half" idx="2"/>
          </p:nvPr>
        </p:nvSpPr>
        <p:spPr>
          <a:xfrm>
            <a:off x="4919565" y="2237793"/>
            <a:ext cx="3600703" cy="1828800"/>
          </a:xfrm>
        </p:spPr>
        <p:txBody>
          <a:bodyPr rtlCol="0">
            <a:normAutofit/>
          </a:bodyPr>
          <a:lstStyle>
            <a:lvl1pPr marL="0" indent="0" rtl="0">
              <a:spcBef>
                <a:spcPts val="900"/>
              </a:spcBef>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rtlCol="0"/>
          <a:lstStyle/>
          <a:p>
            <a:fld id="{E0AED66F-7564-4414-B8DE-C5D251306553}" type="datetime1">
              <a:rPr kumimoji="1" lang="ja-JP" altLang="en-US" smtClean="0"/>
              <a:t>2024/7/31</a:t>
            </a:fld>
            <a:endParaRPr kumimoji="1" lang="ja-JP" altLang="en-US"/>
          </a:p>
        </p:txBody>
      </p:sp>
      <p:sp>
        <p:nvSpPr>
          <p:cNvPr id="6" name="フッター プレースホルダー 5"/>
          <p:cNvSpPr>
            <a:spLocks noGrp="1"/>
          </p:cNvSpPr>
          <p:nvPr>
            <p:ph type="ftr" sz="quarter" idx="11"/>
          </p:nvPr>
        </p:nvSpPr>
        <p:spPr/>
        <p:txBody>
          <a:bodyPr rtlCol="0"/>
          <a:lstStyle/>
          <a:p>
            <a:endParaRPr kumimoji="1" lang="ja-JP" altLang="en-US"/>
          </a:p>
        </p:txBody>
      </p:sp>
      <p:sp>
        <p:nvSpPr>
          <p:cNvPr id="7" name="スライド番号プレースホルダー 6"/>
          <p:cNvSpPr>
            <a:spLocks noGrp="1"/>
          </p:cNvSpPr>
          <p:nvPr>
            <p:ph type="sldNum" sz="quarter" idx="12"/>
          </p:nvPr>
        </p:nvSpPr>
        <p:spPr/>
        <p:txBody>
          <a:bodyPr rtlCol="0"/>
          <a:lstStyle/>
          <a:p>
            <a:fld id="{90179633-62DC-4CD2-AE52-9F907E16D36F}" type="slidenum">
              <a:rPr kumimoji="1" lang="ja-JP" altLang="en-US" smtClean="0"/>
              <a:t>‹#›</a:t>
            </a:fld>
            <a:endParaRPr kumimoji="1" lang="ja-JP" altLang="en-US"/>
          </a:p>
        </p:txBody>
      </p:sp>
    </p:spTree>
    <p:extLst>
      <p:ext uri="{BB962C8B-B14F-4D97-AF65-F5344CB8AC3E}">
        <p14:creationId xmlns:p14="http://schemas.microsoft.com/office/powerpoint/2010/main" val="400658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長方形 7"/>
          <p:cNvSpPr/>
          <p:nvPr/>
        </p:nvSpPr>
        <p:spPr>
          <a:xfrm>
            <a:off x="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4917186" y="384048"/>
            <a:ext cx="3600450" cy="1828800"/>
          </a:xfrm>
        </p:spPr>
        <p:txBody>
          <a:bodyPr rtlCol="0" anchor="b">
            <a:noAutofit/>
          </a:bodyPr>
          <a:lstStyle>
            <a:lvl1pPr rtl="0">
              <a:lnSpc>
                <a:spcPts val="3075"/>
              </a:lnSpc>
              <a:defRPr sz="330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図プレースホルダー 2" descr="画像を追加する空のプレースホルダー。プレースホルダーをクリックし、追加する画像を選択します"/>
          <p:cNvSpPr>
            <a:spLocks noGrp="1"/>
          </p:cNvSpPr>
          <p:nvPr>
            <p:ph type="pic" idx="1" hasCustomPrompt="1"/>
          </p:nvPr>
        </p:nvSpPr>
        <p:spPr>
          <a:xfrm>
            <a:off x="0" y="0"/>
            <a:ext cx="4572000" cy="6858000"/>
          </a:xfrm>
          <a:ln>
            <a:noFill/>
          </a:ln>
        </p:spPr>
        <p:txBody>
          <a:bodyPr tIns="457200" rtlCol="0">
            <a:normAutofit/>
          </a:bodyPr>
          <a:lstStyle>
            <a:lvl1pPr marL="0" indent="0" algn="ctr" rtl="0">
              <a:buNone/>
              <a:defRPr sz="1800">
                <a:latin typeface="Meiryo UI" panose="020B0604030504040204" pitchFamily="50" charset="-128"/>
                <a:ea typeface="Meiryo UI" panose="020B0604030504040204" pitchFamily="50" charset="-128"/>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ja-JP" altLang="en-US" noProof="0" dirty="0"/>
              <a:t>アイコンをクリックして画像を追加</a:t>
            </a:r>
          </a:p>
        </p:txBody>
      </p:sp>
      <p:sp>
        <p:nvSpPr>
          <p:cNvPr id="4" name="テキスト プレースホルダー 3"/>
          <p:cNvSpPr>
            <a:spLocks noGrp="1"/>
          </p:cNvSpPr>
          <p:nvPr>
            <p:ph type="body" sz="half" idx="2"/>
          </p:nvPr>
        </p:nvSpPr>
        <p:spPr>
          <a:xfrm>
            <a:off x="4917187" y="2240280"/>
            <a:ext cx="3599355" cy="1828800"/>
          </a:xfrm>
        </p:spPr>
        <p:txBody>
          <a:bodyPr rtlCol="0">
            <a:normAutofit/>
          </a:bodyPr>
          <a:lstStyle>
            <a:lvl1pPr marL="0" indent="0" rtl="0">
              <a:spcBef>
                <a:spcPts val="900"/>
              </a:spcBef>
              <a:buNone/>
              <a:defRPr sz="1500">
                <a:latin typeface="Meiryo UI" panose="020B0604030504040204" pitchFamily="50" charset="-128"/>
                <a:ea typeface="Meiryo UI" panose="020B0604030504040204" pitchFamily="50" charset="-128"/>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Tree>
    <p:extLst>
      <p:ext uri="{BB962C8B-B14F-4D97-AF65-F5344CB8AC3E}">
        <p14:creationId xmlns:p14="http://schemas.microsoft.com/office/powerpoint/2010/main" val="202133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485900" y="381000"/>
            <a:ext cx="7029450" cy="1295400"/>
          </a:xfrm>
          <a:prstGeom prst="rect">
            <a:avLst/>
          </a:prstGeom>
        </p:spPr>
        <p:txBody>
          <a:bodyPr vert="horz" lIns="91440" tIns="45720" rIns="91440" bIns="45720" rtlCol="0" anchor="b">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1485900" y="1987420"/>
            <a:ext cx="7029450" cy="4483101"/>
          </a:xfrm>
          <a:prstGeom prst="rect">
            <a:avLst/>
          </a:prstGeom>
        </p:spPr>
        <p:txBody>
          <a:bodyPr vert="horz" lIns="91440" tIns="45720" rIns="91440" bIns="45720" rtlCol="0">
            <a:normAutofit/>
          </a:bodyPr>
          <a:lstStyle/>
          <a:p>
            <a:pPr lvl="0"/>
            <a:r>
              <a:rPr kumimoji="1" lang="ja-JP" altLang="en-US"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 name="日付プレースホルダー 3"/>
          <p:cNvSpPr>
            <a:spLocks noGrp="1"/>
          </p:cNvSpPr>
          <p:nvPr>
            <p:ph type="dt" sz="half" idx="2"/>
          </p:nvPr>
        </p:nvSpPr>
        <p:spPr>
          <a:xfrm>
            <a:off x="8723843" y="5586762"/>
            <a:ext cx="210548" cy="883759"/>
          </a:xfrm>
          <a:prstGeom prst="rect">
            <a:avLst/>
          </a:prstGeom>
        </p:spPr>
        <p:txBody>
          <a:bodyPr vert="vert270" lIns="91440" tIns="45720" rIns="91440" bIns="45720" rtlCol="0" anchor="ctr"/>
          <a:lstStyle>
            <a:lvl1pPr algn="l">
              <a:defRPr sz="900" spc="-68" baseline="0">
                <a:solidFill>
                  <a:schemeClr val="tx2">
                    <a:lumMod val="65000"/>
                    <a:lumOff val="35000"/>
                  </a:schemeClr>
                </a:solidFill>
                <a:latin typeface="Meiryo UI" panose="020B0604030504040204" pitchFamily="50" charset="-128"/>
                <a:ea typeface="Meiryo UI" panose="020B0604030504040204" pitchFamily="50" charset="-128"/>
              </a:defRPr>
            </a:lvl1pPr>
          </a:lstStyle>
          <a:p>
            <a:fld id="{E0AED66F-7564-4414-B8DE-C5D251306553}" type="datetime1">
              <a:rPr kumimoji="1" lang="ja-JP" altLang="en-US" smtClean="0"/>
              <a:t>2024/7/31</a:t>
            </a:fld>
            <a:endParaRPr kumimoji="1" lang="ja-JP" altLang="en-US"/>
          </a:p>
        </p:txBody>
      </p:sp>
      <p:sp>
        <p:nvSpPr>
          <p:cNvPr id="5" name="フッター プレースホルダー 4"/>
          <p:cNvSpPr>
            <a:spLocks noGrp="1"/>
          </p:cNvSpPr>
          <p:nvPr>
            <p:ph type="ftr" sz="quarter" idx="3"/>
          </p:nvPr>
        </p:nvSpPr>
        <p:spPr>
          <a:xfrm>
            <a:off x="8723842" y="365125"/>
            <a:ext cx="210548" cy="5139936"/>
          </a:xfrm>
          <a:prstGeom prst="rect">
            <a:avLst/>
          </a:prstGeom>
        </p:spPr>
        <p:txBody>
          <a:bodyPr vert="vert270" lIns="91440" tIns="45720" rIns="91440" bIns="45720" rtlCol="0" anchor="ctr"/>
          <a:lstStyle>
            <a:lvl1pPr algn="ctr">
              <a:defRPr sz="900">
                <a:solidFill>
                  <a:schemeClr val="tx2">
                    <a:lumMod val="65000"/>
                    <a:lumOff val="35000"/>
                  </a:schemeClr>
                </a:solidFill>
                <a:latin typeface="Meiryo UI" panose="020B0604030504040204" pitchFamily="50" charset="-128"/>
                <a:ea typeface="Meiryo UI" panose="020B0604030504040204" pitchFamily="50" charset="-128"/>
              </a:defRPr>
            </a:lvl1pPr>
          </a:lstStyle>
          <a:p>
            <a:endParaRPr kumimoji="1" lang="ja-JP" altLang="en-US"/>
          </a:p>
        </p:txBody>
      </p:sp>
      <p:sp>
        <p:nvSpPr>
          <p:cNvPr id="6" name="スライド番号プレースホルダー 5"/>
          <p:cNvSpPr>
            <a:spLocks noGrp="1"/>
          </p:cNvSpPr>
          <p:nvPr>
            <p:ph type="sldNum" sz="quarter" idx="4"/>
          </p:nvPr>
        </p:nvSpPr>
        <p:spPr>
          <a:xfrm>
            <a:off x="234991" y="6268940"/>
            <a:ext cx="541783" cy="201580"/>
          </a:xfrm>
          <a:prstGeom prst="rect">
            <a:avLst/>
          </a:prstGeom>
        </p:spPr>
        <p:txBody>
          <a:bodyPr vert="horz" lIns="91440" tIns="45720" rIns="91440" bIns="45720" rtlCol="0" anchor="ctr"/>
          <a:lstStyle>
            <a:lvl1pPr algn="l">
              <a:defRPr sz="900">
                <a:solidFill>
                  <a:schemeClr val="tx2">
                    <a:lumMod val="65000"/>
                    <a:lumOff val="35000"/>
                  </a:schemeClr>
                </a:solidFill>
                <a:latin typeface="Meiryo UI" panose="020B0604030504040204" pitchFamily="50" charset="-128"/>
                <a:ea typeface="Meiryo UI" panose="020B0604030504040204" pitchFamily="50" charset="-128"/>
              </a:defRPr>
            </a:lvl1pPr>
          </a:lstStyle>
          <a:p>
            <a:fld id="{90179633-62DC-4CD2-AE52-9F907E16D36F}" type="slidenum">
              <a:rPr kumimoji="1" lang="ja-JP" altLang="en-US" smtClean="0"/>
              <a:t>‹#›</a:t>
            </a:fld>
            <a:endParaRPr kumimoji="1" lang="ja-JP" altLang="en-US"/>
          </a:p>
        </p:txBody>
      </p:sp>
    </p:spTree>
    <p:extLst>
      <p:ext uri="{BB962C8B-B14F-4D97-AF65-F5344CB8AC3E}">
        <p14:creationId xmlns:p14="http://schemas.microsoft.com/office/powerpoint/2010/main" val="253971083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85000"/>
        </a:lnSpc>
        <a:spcBef>
          <a:spcPct val="0"/>
        </a:spcBef>
        <a:buNone/>
        <a:defRPr kumimoji="1" sz="3300" kern="1200" cap="all" baseline="0">
          <a:solidFill>
            <a:schemeClr val="accent1">
              <a:lumMod val="50000"/>
            </a:schemeClr>
          </a:solidFill>
          <a:latin typeface="Meiryo UI" panose="020B0604030504040204" pitchFamily="50" charset="-128"/>
          <a:ea typeface="Meiryo UI" panose="020B0604030504040204" pitchFamily="50" charset="-128"/>
          <a:cs typeface="+mj-cs"/>
        </a:defRPr>
      </a:lvl1pPr>
    </p:titleStyle>
    <p:bodyStyle>
      <a:lvl1pPr marL="205740" indent="-205740" algn="l" defTabSz="685800" rtl="0" eaLnBrk="1" latinLnBrk="0" hangingPunct="1">
        <a:lnSpc>
          <a:spcPct val="90000"/>
        </a:lnSpc>
        <a:spcBef>
          <a:spcPts val="1350"/>
        </a:spcBef>
        <a:buSzPct val="100000"/>
        <a:buFont typeface="Arial"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1pPr>
      <a:lvl2pPr marL="514350" indent="-205740" algn="l" defTabSz="685800" rtl="0" eaLnBrk="1" latinLnBrk="0" hangingPunct="1">
        <a:lnSpc>
          <a:spcPct val="90000"/>
        </a:lnSpc>
        <a:spcBef>
          <a:spcPts val="900"/>
        </a:spcBef>
        <a:buSzPct val="100000"/>
        <a:buFont typeface="Arial" pitchFamily="34" charset="0"/>
        <a:buChar char="▪"/>
        <a:defRPr kumimoji="1" sz="1500" kern="1200">
          <a:solidFill>
            <a:schemeClr val="tx1"/>
          </a:solidFill>
          <a:latin typeface="Meiryo UI" panose="020B0604030504040204" pitchFamily="50" charset="-128"/>
          <a:ea typeface="Meiryo UI" panose="020B0604030504040204" pitchFamily="50" charset="-128"/>
          <a:cs typeface="+mn-cs"/>
        </a:defRPr>
      </a:lvl2pPr>
      <a:lvl3pPr marL="754380" indent="-171450" algn="l" defTabSz="685800" rtl="0" eaLnBrk="1" latinLnBrk="0" hangingPunct="1">
        <a:lnSpc>
          <a:spcPct val="90000"/>
        </a:lnSpc>
        <a:spcBef>
          <a:spcPts val="600"/>
        </a:spcBef>
        <a:buSzPct val="100000"/>
        <a:buFont typeface="Arial" pitchFamily="34" charset="0"/>
        <a:buChar char="▪"/>
        <a:defRPr kumimoji="1" sz="1350" kern="1200">
          <a:solidFill>
            <a:schemeClr val="tx1"/>
          </a:solidFill>
          <a:latin typeface="Meiryo UI" panose="020B0604030504040204" pitchFamily="50" charset="-128"/>
          <a:ea typeface="Meiryo UI" panose="020B0604030504040204" pitchFamily="50" charset="-128"/>
          <a:cs typeface="+mn-cs"/>
        </a:defRPr>
      </a:lvl3pPr>
      <a:lvl4pPr marL="925830" indent="-137160" algn="l" defTabSz="685800" rtl="0" eaLnBrk="1" latinLnBrk="0" hangingPunct="1">
        <a:lnSpc>
          <a:spcPct val="90000"/>
        </a:lnSpc>
        <a:spcBef>
          <a:spcPts val="450"/>
        </a:spcBef>
        <a:buSzPct val="100000"/>
        <a:buFont typeface="Arial"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4pPr>
      <a:lvl5pPr marL="1097280" indent="-137160" algn="l" defTabSz="685800" rtl="0" eaLnBrk="1" latinLnBrk="0" hangingPunct="1">
        <a:lnSpc>
          <a:spcPct val="90000"/>
        </a:lnSpc>
        <a:spcBef>
          <a:spcPts val="450"/>
        </a:spcBef>
        <a:buSzPct val="100000"/>
        <a:buFont typeface="Arial"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5pPr>
      <a:lvl6pPr marL="1268730" indent="-137160" algn="l" defTabSz="685800" rtl="0" eaLnBrk="1" latinLnBrk="0" hangingPunct="1">
        <a:lnSpc>
          <a:spcPct val="90000"/>
        </a:lnSpc>
        <a:spcBef>
          <a:spcPts val="450"/>
        </a:spcBef>
        <a:buSzPct val="100000"/>
        <a:buFont typeface="Arial" pitchFamily="34" charset="0"/>
        <a:buChar char="▪"/>
        <a:defRPr kumimoji="1" sz="1200" kern="1200">
          <a:solidFill>
            <a:schemeClr val="tx1"/>
          </a:solidFill>
          <a:latin typeface="+mn-lt"/>
          <a:ea typeface="+mn-ea"/>
          <a:cs typeface="+mn-cs"/>
        </a:defRPr>
      </a:lvl6pPr>
      <a:lvl7pPr marL="1405890" indent="-137160" algn="l" defTabSz="685800" rtl="0" eaLnBrk="1" latinLnBrk="0" hangingPunct="1">
        <a:lnSpc>
          <a:spcPct val="90000"/>
        </a:lnSpc>
        <a:spcBef>
          <a:spcPts val="450"/>
        </a:spcBef>
        <a:buSzPct val="100000"/>
        <a:buFont typeface="Arial" pitchFamily="34" charset="0"/>
        <a:buChar char="▪"/>
        <a:defRPr kumimoji="1" sz="1200" kern="1200">
          <a:solidFill>
            <a:schemeClr val="tx1"/>
          </a:solidFill>
          <a:latin typeface="+mn-lt"/>
          <a:ea typeface="+mn-ea"/>
          <a:cs typeface="+mn-cs"/>
        </a:defRPr>
      </a:lvl7pPr>
      <a:lvl8pPr marL="1577340" indent="-137160" algn="l" defTabSz="685800" rtl="0" eaLnBrk="1" latinLnBrk="0" hangingPunct="1">
        <a:lnSpc>
          <a:spcPct val="90000"/>
        </a:lnSpc>
        <a:spcBef>
          <a:spcPts val="450"/>
        </a:spcBef>
        <a:buSzPct val="100000"/>
        <a:buFont typeface="Arial" pitchFamily="34" charset="0"/>
        <a:buChar char="▪"/>
        <a:defRPr kumimoji="1" sz="1200" kern="1200">
          <a:solidFill>
            <a:schemeClr val="tx1"/>
          </a:solidFill>
          <a:latin typeface="+mn-lt"/>
          <a:ea typeface="+mn-ea"/>
          <a:cs typeface="+mn-cs"/>
        </a:defRPr>
      </a:lvl8pPr>
      <a:lvl9pPr marL="1748790" indent="-137160" algn="l" defTabSz="685800" rtl="0" eaLnBrk="1" latinLnBrk="0" hangingPunct="1">
        <a:lnSpc>
          <a:spcPct val="90000"/>
        </a:lnSpc>
        <a:spcBef>
          <a:spcPts val="450"/>
        </a:spcBef>
        <a:buSzPct val="100000"/>
        <a:buFont typeface="Arial" pitchFamily="34" charset="0"/>
        <a:buChar char="▪"/>
        <a:defRPr kumimoji="1" sz="12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A8EF11-5059-E23D-3530-4C4FE1670969}"/>
              </a:ext>
            </a:extLst>
          </p:cNvPr>
          <p:cNvSpPr>
            <a:spLocks noGrp="1"/>
          </p:cNvSpPr>
          <p:nvPr>
            <p:ph type="ctrTitle"/>
          </p:nvPr>
        </p:nvSpPr>
        <p:spPr/>
        <p:txBody>
          <a:bodyPr>
            <a:normAutofit/>
          </a:bodyPr>
          <a:lstStyle/>
          <a:p>
            <a:pPr algn="ctr">
              <a:lnSpc>
                <a:spcPct val="100000"/>
              </a:lnSpc>
            </a:pPr>
            <a:r>
              <a:rPr lang="ja-JP" altLang="en-US" dirty="0">
                <a:latin typeface="UD デジタル 教科書体 NP-R" panose="02020400000000000000" pitchFamily="18" charset="-128"/>
                <a:ea typeface="UD デジタル 教科書体 NP-R" panose="02020400000000000000" pitchFamily="18" charset="-128"/>
              </a:rPr>
              <a:t>複合単価</a:t>
            </a:r>
            <a:r>
              <a:rPr lang="en-US" altLang="ja-JP" dirty="0">
                <a:latin typeface="UD デジタル 教科書体 NP-R" panose="02020400000000000000" pitchFamily="18" charset="-128"/>
                <a:ea typeface="UD デジタル 教科書体 NP-R" panose="02020400000000000000" pitchFamily="18" charset="-128"/>
              </a:rPr>
              <a:t/>
            </a:r>
            <a:br>
              <a:rPr lang="en-US" altLang="ja-JP" dirty="0">
                <a:latin typeface="UD デジタル 教科書体 NP-R" panose="02020400000000000000" pitchFamily="18" charset="-128"/>
                <a:ea typeface="UD デジタル 教科書体 NP-R" panose="02020400000000000000" pitchFamily="18" charset="-128"/>
              </a:rPr>
            </a:br>
            <a:r>
              <a:rPr lang="ja-JP" altLang="en-US" dirty="0">
                <a:latin typeface="UD デジタル 教科書体 NP-R" panose="02020400000000000000" pitchFamily="18" charset="-128"/>
                <a:ea typeface="UD デジタル 教科書体 NP-R" panose="02020400000000000000" pitchFamily="18" charset="-128"/>
              </a:rPr>
              <a:t>の組立</a:t>
            </a:r>
            <a:r>
              <a:rPr lang="en-US" altLang="ja-JP" sz="900" dirty="0">
                <a:latin typeface="UD デジタル 教科書体 NP-R" panose="02020400000000000000" pitchFamily="18" charset="-128"/>
                <a:ea typeface="UD デジタル 教科書体 NP-R" panose="02020400000000000000" pitchFamily="18" charset="-128"/>
              </a:rPr>
              <a:t/>
            </a:r>
            <a:br>
              <a:rPr lang="en-US" altLang="ja-JP" sz="900" dirty="0">
                <a:latin typeface="UD デジタル 教科書体 NP-R" panose="02020400000000000000" pitchFamily="18" charset="-128"/>
                <a:ea typeface="UD デジタル 教科書体 NP-R" panose="02020400000000000000" pitchFamily="18" charset="-128"/>
              </a:rPr>
            </a:b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3" name="字幕 2">
            <a:extLst>
              <a:ext uri="{FF2B5EF4-FFF2-40B4-BE49-F238E27FC236}">
                <a16:creationId xmlns:a16="http://schemas.microsoft.com/office/drawing/2014/main" id="{03765712-24CA-60A6-02EE-EABC16D10FF3}"/>
              </a:ext>
            </a:extLst>
          </p:cNvPr>
          <p:cNvSpPr>
            <a:spLocks noGrp="1"/>
          </p:cNvSpPr>
          <p:nvPr>
            <p:ph type="subTitle" idx="1"/>
          </p:nvPr>
        </p:nvSpPr>
        <p:spPr/>
        <p:txBody>
          <a:bodyPr/>
          <a:lstStyle/>
          <a:p>
            <a:pPr algn="ct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配布プリント</a:t>
            </a:r>
            <a:r>
              <a:rPr lang="en-US" altLang="ja-JP" dirty="0">
                <a:latin typeface="UD デジタル 教科書体 NP-R" panose="02020400000000000000" pitchFamily="18" charset="-128"/>
                <a:ea typeface="UD デジタル 教科書体 NP-R" panose="02020400000000000000" pitchFamily="18" charset="-128"/>
              </a:rPr>
              <a:t>No1】</a:t>
            </a: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4" name="スライド番号プレースホルダー 3">
            <a:extLst>
              <a:ext uri="{FF2B5EF4-FFF2-40B4-BE49-F238E27FC236}">
                <a16:creationId xmlns:a16="http://schemas.microsoft.com/office/drawing/2014/main" id="{3ACBDFC8-2DCA-82E2-0925-1D348B340FEC}"/>
              </a:ext>
            </a:extLst>
          </p:cNvPr>
          <p:cNvSpPr>
            <a:spLocks noGrp="1"/>
          </p:cNvSpPr>
          <p:nvPr>
            <p:ph type="sldNum" sz="quarter" idx="12"/>
          </p:nvPr>
        </p:nvSpPr>
        <p:spPr/>
        <p:txBody>
          <a:bodyPr/>
          <a:lstStyle/>
          <a:p>
            <a:fld id="{90179633-62DC-4CD2-AE52-9F907E16D36F}" type="slidenum">
              <a:rPr kumimoji="1" lang="ja-JP" altLang="en-US" smtClean="0">
                <a:latin typeface="UD デジタル 教科書体 NP-R" panose="02020400000000000000" pitchFamily="18" charset="-128"/>
                <a:ea typeface="UD デジタル 教科書体 NP-R" panose="02020400000000000000" pitchFamily="18" charset="-128"/>
              </a:rPr>
              <a:t>1</a:t>
            </a:fld>
            <a:endParaRPr kumimoji="1" lang="ja-JP" altLang="en-US">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43624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0179633-62DC-4CD2-AE52-9F907E16D36F}" type="slidenum">
              <a:rPr kumimoji="1" lang="ja-JP" altLang="en-US" smtClean="0">
                <a:latin typeface="UD デジタル 教科書体 NP-R" panose="02020400000000000000" pitchFamily="18" charset="-128"/>
                <a:ea typeface="UD デジタル 教科書体 NP-R" panose="02020400000000000000" pitchFamily="18" charset="-128"/>
              </a:rPr>
              <a:t>10</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2" name="テキスト ボックス 1"/>
          <p:cNvSpPr txBox="1"/>
          <p:nvPr/>
        </p:nvSpPr>
        <p:spPr>
          <a:xfrm>
            <a:off x="977346" y="564532"/>
            <a:ext cx="7991290" cy="5355312"/>
          </a:xfrm>
          <a:prstGeom prst="rect">
            <a:avLst/>
          </a:prstGeom>
          <a:noFill/>
        </p:spPr>
        <p:txBody>
          <a:bodyPr wrap="none" rtlCol="0">
            <a:spAutoFit/>
          </a:bodyPr>
          <a:lstStyle/>
          <a:p>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計算式</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a:p>
            <a:endParaRPr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ja-JP" dirty="0">
                <a:latin typeface="UD デジタル 教科書体 NP-R" panose="02020400000000000000" pitchFamily="18" charset="-128"/>
                <a:ea typeface="UD デジタル 教科書体 NP-R" panose="02020400000000000000" pitchFamily="18" charset="-128"/>
              </a:rPr>
              <a:t>複合単価</a:t>
            </a:r>
            <a:r>
              <a:rPr lang="ja-JP" altLang="ja-JP" dirty="0" smtClean="0">
                <a:latin typeface="UD デジタル 教科書体 NP-R" panose="02020400000000000000" pitchFamily="18" charset="-128"/>
                <a:ea typeface="UD デジタル 教科書体 NP-R" panose="02020400000000000000" pitchFamily="18" charset="-128"/>
              </a:rPr>
              <a:t>：</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材料</a:t>
            </a:r>
            <a:r>
              <a:rPr lang="ja-JP" altLang="ja-JP" dirty="0">
                <a:latin typeface="UD デジタル 教科書体 NP-R" panose="02020400000000000000" pitchFamily="18" charset="-128"/>
                <a:ea typeface="UD デジタル 教科書体 NP-R" panose="02020400000000000000" pitchFamily="18" charset="-128"/>
              </a:rPr>
              <a:t>単価×</a:t>
            </a:r>
            <a:r>
              <a:rPr lang="ja-JP" altLang="en-US" dirty="0">
                <a:latin typeface="UD デジタル 教科書体 NP-R" panose="02020400000000000000" pitchFamily="18" charset="-128"/>
                <a:ea typeface="UD デジタル 教科書体 NP-R" panose="02020400000000000000" pitchFamily="18" charset="-128"/>
              </a:rPr>
              <a:t>材料</a:t>
            </a:r>
            <a:r>
              <a:rPr lang="ja-JP" altLang="en-US" dirty="0" smtClean="0">
                <a:latin typeface="UD デジタル 教科書体 NP-R" panose="02020400000000000000" pitchFamily="18" charset="-128"/>
                <a:ea typeface="UD デジタル 教科書体 NP-R" panose="02020400000000000000" pitchFamily="18" charset="-128"/>
              </a:rPr>
              <a:t>係数</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附属品</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雑材料</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労務費</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その他</a:t>
            </a:r>
            <a:endParaRPr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endParaRPr lang="en-US" altLang="ja-JP" sz="800" dirty="0">
              <a:latin typeface="UD デジタル 教科書体 NP-R" panose="02020400000000000000" pitchFamily="18" charset="-128"/>
              <a:ea typeface="UD デジタル 教科書体 NP-R" panose="02020400000000000000" pitchFamily="18" charset="-128"/>
            </a:endParaRPr>
          </a:p>
          <a:p>
            <a:pPr>
              <a:lnSpc>
                <a:spcPct val="150000"/>
              </a:lnSpc>
            </a:pPr>
            <a:r>
              <a:rPr lang="en-US" altLang="ja-JP" dirty="0">
                <a:latin typeface="UD デジタル 教科書体 NP-R" panose="02020400000000000000" pitchFamily="18" charset="-128"/>
                <a:ea typeface="UD デジタル 教科書体 NP-R" panose="02020400000000000000" pitchFamily="18" charset="-128"/>
              </a:rPr>
              <a:t>	</a:t>
            </a:r>
            <a:r>
              <a:rPr lang="ja-JP" altLang="en-US" dirty="0">
                <a:latin typeface="UD デジタル 教科書体 NP-R" panose="02020400000000000000" pitchFamily="18" charset="-128"/>
                <a:ea typeface="UD デジタル 教科書体 NP-R" panose="02020400000000000000" pitchFamily="18" charset="-128"/>
              </a:rPr>
              <a:t>　</a:t>
            </a:r>
            <a:r>
              <a:rPr lang="ja-JP" altLang="en-US" dirty="0" smtClean="0">
                <a:latin typeface="UD デジタル 教科書体 NP-R" panose="02020400000000000000" pitchFamily="18" charset="-128"/>
                <a:ea typeface="UD デジタル 教科書体 NP-R" panose="02020400000000000000" pitchFamily="18" charset="-128"/>
              </a:rPr>
              <a:t>＝</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材料</a:t>
            </a:r>
            <a:r>
              <a:rPr lang="ja-JP" altLang="ja-JP" dirty="0">
                <a:latin typeface="UD デジタル 教科書体 NP-R" panose="02020400000000000000" pitchFamily="18" charset="-128"/>
                <a:ea typeface="UD デジタル 教科書体 NP-R" panose="02020400000000000000" pitchFamily="18" charset="-128"/>
              </a:rPr>
              <a:t>単価×</a:t>
            </a:r>
            <a:r>
              <a:rPr lang="ja-JP" altLang="en-US" dirty="0">
                <a:latin typeface="UD デジタル 教科書体 NP-R" panose="02020400000000000000" pitchFamily="18" charset="-128"/>
                <a:ea typeface="UD デジタル 教科書体 NP-R" panose="02020400000000000000" pitchFamily="18" charset="-128"/>
              </a:rPr>
              <a:t>材料</a:t>
            </a:r>
            <a:r>
              <a:rPr lang="ja-JP" altLang="en-US" dirty="0" smtClean="0">
                <a:latin typeface="UD デジタル 教科書体 NP-R" panose="02020400000000000000" pitchFamily="18" charset="-128"/>
                <a:ea typeface="UD デジタル 教科書体 NP-R" panose="02020400000000000000" pitchFamily="18" charset="-128"/>
              </a:rPr>
              <a:t>係数</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材料</a:t>
            </a:r>
            <a:r>
              <a:rPr lang="ja-JP" altLang="en-US" dirty="0">
                <a:latin typeface="UD デジタル 教科書体 NP-R" panose="02020400000000000000" pitchFamily="18" charset="-128"/>
                <a:ea typeface="UD デジタル 教科書体 NP-R" panose="02020400000000000000" pitchFamily="18" charset="-128"/>
              </a:rPr>
              <a:t>単価</a:t>
            </a: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附属品率</a:t>
            </a:r>
            <a:r>
              <a:rPr lang="en-US" altLang="ja-JP" dirty="0" smtClean="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lang="en-US" altLang="ja-JP" dirty="0">
                <a:latin typeface="UD デジタル 教科書体 NP-R" panose="02020400000000000000" pitchFamily="18" charset="-128"/>
                <a:ea typeface="UD デジタル 教科書体 NP-R" panose="02020400000000000000" pitchFamily="18" charset="-128"/>
              </a:rPr>
              <a:t>	</a:t>
            </a: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材料</a:t>
            </a:r>
            <a:r>
              <a:rPr lang="ja-JP" altLang="ja-JP" dirty="0">
                <a:latin typeface="UD デジタル 教科書体 NP-R" panose="02020400000000000000" pitchFamily="18" charset="-128"/>
                <a:ea typeface="UD デジタル 教科書体 NP-R" panose="02020400000000000000" pitchFamily="18" charset="-128"/>
              </a:rPr>
              <a:t>単価×</a:t>
            </a:r>
            <a:r>
              <a:rPr lang="ja-JP" altLang="en-US" dirty="0">
                <a:latin typeface="UD デジタル 教科書体 NP-R" panose="02020400000000000000" pitchFamily="18" charset="-128"/>
                <a:ea typeface="UD デジタル 教科書体 NP-R" panose="02020400000000000000" pitchFamily="18" charset="-128"/>
              </a:rPr>
              <a:t>材料</a:t>
            </a:r>
            <a:r>
              <a:rPr lang="ja-JP" altLang="en-US" dirty="0" smtClean="0">
                <a:latin typeface="UD デジタル 教科書体 NP-R" panose="02020400000000000000" pitchFamily="18" charset="-128"/>
                <a:ea typeface="UD デジタル 教科書体 NP-R" panose="02020400000000000000" pitchFamily="18" charset="-128"/>
              </a:rPr>
              <a:t>係数</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材料</a:t>
            </a:r>
            <a:r>
              <a:rPr lang="ja-JP" altLang="en-US" dirty="0">
                <a:latin typeface="UD デジタル 教科書体 NP-R" panose="02020400000000000000" pitchFamily="18" charset="-128"/>
                <a:ea typeface="UD デジタル 教科書体 NP-R" panose="02020400000000000000" pitchFamily="18" charset="-128"/>
              </a:rPr>
              <a:t>単価</a:t>
            </a: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附属品率</a:t>
            </a:r>
            <a:r>
              <a:rPr lang="en-US" altLang="ja-JP" dirty="0">
                <a:latin typeface="UD デジタル 教科書体 NP-R" panose="02020400000000000000" pitchFamily="18" charset="-128"/>
                <a:ea typeface="UD デジタル 教科書体 NP-R" panose="02020400000000000000" pitchFamily="18" charset="-128"/>
              </a:rPr>
              <a:t>) } </a:t>
            </a:r>
            <a:r>
              <a:rPr lang="ja-JP" altLang="ja-JP" dirty="0" smtClean="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雑材</a:t>
            </a:r>
            <a:r>
              <a:rPr lang="ja-JP" altLang="en-US" dirty="0" smtClean="0">
                <a:latin typeface="UD デジタル 教科書体 NP-R" panose="02020400000000000000" pitchFamily="18" charset="-128"/>
                <a:ea typeface="UD デジタル 教科書体 NP-R" panose="02020400000000000000" pitchFamily="18" charset="-128"/>
              </a:rPr>
              <a:t>料率</a:t>
            </a:r>
            <a:endParaRPr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歩</a:t>
            </a:r>
            <a:r>
              <a:rPr lang="ja-JP" altLang="en-US" dirty="0">
                <a:latin typeface="UD デジタル 教科書体 NP-R" panose="02020400000000000000" pitchFamily="18" charset="-128"/>
                <a:ea typeface="UD デジタル 教科書体 NP-R" panose="02020400000000000000" pitchFamily="18" charset="-128"/>
              </a:rPr>
              <a:t>掛</a:t>
            </a:r>
            <a:r>
              <a:rPr lang="ja-JP" altLang="ja-JP" dirty="0">
                <a:latin typeface="UD デジタル 教科書体 NP-R" panose="02020400000000000000" pitchFamily="18" charset="-128"/>
                <a:ea typeface="UD デジタル 教科書体 NP-R" panose="02020400000000000000" pitchFamily="18" charset="-128"/>
              </a:rPr>
              <a:t>×労務</a:t>
            </a:r>
            <a:r>
              <a:rPr lang="ja-JP" altLang="ja-JP" dirty="0" smtClean="0">
                <a:latin typeface="UD デジタル 教科書体 NP-R" panose="02020400000000000000" pitchFamily="18" charset="-128"/>
                <a:ea typeface="UD デジタル 教科書体 NP-R" panose="02020400000000000000" pitchFamily="18" charset="-128"/>
              </a:rPr>
              <a:t>単価</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歩</a:t>
            </a:r>
            <a:r>
              <a:rPr lang="ja-JP" altLang="en-US" dirty="0">
                <a:latin typeface="UD デジタル 教科書体 NP-R" panose="02020400000000000000" pitchFamily="18" charset="-128"/>
                <a:ea typeface="UD デジタル 教科書体 NP-R" panose="02020400000000000000" pitchFamily="18" charset="-128"/>
              </a:rPr>
              <a:t>掛</a:t>
            </a:r>
            <a:r>
              <a:rPr lang="ja-JP" altLang="ja-JP" dirty="0">
                <a:latin typeface="UD デジタル 教科書体 NP-R" panose="02020400000000000000" pitchFamily="18" charset="-128"/>
                <a:ea typeface="UD デジタル 教科書体 NP-R" panose="02020400000000000000" pitchFamily="18" charset="-128"/>
              </a:rPr>
              <a:t>×労務単価×その他の</a:t>
            </a:r>
            <a:r>
              <a:rPr lang="ja-JP" altLang="ja-JP" dirty="0" smtClean="0">
                <a:latin typeface="UD デジタル 教科書体 NP-R" panose="02020400000000000000" pitchFamily="18" charset="-128"/>
                <a:ea typeface="UD デジタル 教科書体 NP-R" panose="02020400000000000000" pitchFamily="18" charset="-128"/>
              </a:rPr>
              <a:t>率</a:t>
            </a:r>
            <a:r>
              <a:rPr lang="en-US" altLang="ja-JP" dirty="0" smtClean="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endParaRPr lang="en-US" altLang="ja-JP" sz="800" dirty="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en-US" altLang="ja-JP" dirty="0">
                <a:latin typeface="UD デジタル 教科書体 NP-R" panose="02020400000000000000" pitchFamily="18" charset="-128"/>
                <a:ea typeface="UD デジタル 教科書体 NP-R" panose="02020400000000000000" pitchFamily="18" charset="-128"/>
              </a:rPr>
              <a:t>	</a:t>
            </a:r>
            <a:r>
              <a:rPr kumimoji="1" lang="ja-JP" altLang="en-US" dirty="0">
                <a:latin typeface="UD デジタル 教科書体 NP-R" panose="02020400000000000000" pitchFamily="18" charset="-128"/>
                <a:ea typeface="UD デジタル 教科書体 NP-R" panose="02020400000000000000" pitchFamily="18" charset="-128"/>
              </a:rPr>
              <a:t>　</a:t>
            </a:r>
            <a:r>
              <a:rPr kumimoji="1" lang="ja-JP" altLang="en-US" dirty="0" smtClean="0">
                <a:latin typeface="UD デジタル 教科書体 NP-R" panose="02020400000000000000" pitchFamily="18" charset="-128"/>
                <a:ea typeface="UD デジタル 教科書体 NP-R" panose="02020400000000000000" pitchFamily="18" charset="-128"/>
              </a:rPr>
              <a:t>＝</a:t>
            </a:r>
            <a:r>
              <a:rPr kumimoji="1" lang="en-US" altLang="ja-JP" dirty="0" smtClean="0">
                <a:latin typeface="UD デジタル 教科書体 NP-R" panose="02020400000000000000" pitchFamily="18" charset="-128"/>
                <a:ea typeface="UD デジタル 教科書体 NP-R" panose="02020400000000000000" pitchFamily="18" charset="-128"/>
              </a:rPr>
              <a:t>(214×1.10)+(214×0.5)</a:t>
            </a:r>
            <a:endParaRPr kumimoji="1"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en-US" altLang="ja-JP" dirty="0">
                <a:latin typeface="UD デジタル 教科書体 NP-R" panose="02020400000000000000" pitchFamily="18" charset="-128"/>
                <a:ea typeface="UD デジタル 教科書体 NP-R" panose="02020400000000000000" pitchFamily="18" charset="-128"/>
              </a:rPr>
              <a:t>	</a:t>
            </a:r>
            <a:r>
              <a:rPr kumimoji="1" lang="ja-JP" altLang="en-US" dirty="0">
                <a:latin typeface="UD デジタル 教科書体 NP-R" panose="02020400000000000000" pitchFamily="18" charset="-128"/>
                <a:ea typeface="UD デジタル 教科書体 NP-R" panose="02020400000000000000" pitchFamily="18" charset="-128"/>
              </a:rPr>
              <a:t>　　</a:t>
            </a:r>
            <a:r>
              <a:rPr kumimoji="1" lang="en-US" altLang="ja-JP" dirty="0" smtClean="0">
                <a:latin typeface="UD デジタル 教科書体 NP-R" panose="02020400000000000000" pitchFamily="18" charset="-128"/>
                <a:ea typeface="UD デジタル 教科書体 NP-R" panose="02020400000000000000" pitchFamily="18" charset="-128"/>
              </a:rPr>
              <a:t>+{</a:t>
            </a:r>
            <a:r>
              <a:rPr lang="en-US" altLang="ja-JP" dirty="0" smtClean="0">
                <a:latin typeface="UD デジタル 教科書体 NP-R" panose="02020400000000000000" pitchFamily="18" charset="-128"/>
                <a:ea typeface="UD デジタル 教科書体 NP-R" panose="02020400000000000000" pitchFamily="18" charset="-128"/>
              </a:rPr>
              <a:t>(</a:t>
            </a:r>
            <a:r>
              <a:rPr kumimoji="1" lang="en-US" altLang="ja-JP" dirty="0" smtClean="0">
                <a:latin typeface="UD デジタル 教科書体 NP-R" panose="02020400000000000000" pitchFamily="18" charset="-128"/>
                <a:ea typeface="UD デジタル 教科書体 NP-R" panose="02020400000000000000" pitchFamily="18" charset="-128"/>
              </a:rPr>
              <a:t>214×1.10)+(214×0.5</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a:t>
            </a:r>
            <a:r>
              <a:rPr lang="en-US" altLang="ja-JP" dirty="0">
                <a:latin typeface="UD デジタル 教科書体 NP-R" panose="02020400000000000000" pitchFamily="18" charset="-128"/>
                <a:ea typeface="UD デジタル 教科書体 NP-R" panose="02020400000000000000" pitchFamily="18" charset="-128"/>
              </a:rPr>
              <a:t>0.05}</a:t>
            </a:r>
            <a:endParaRPr kumimoji="1"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en-US" altLang="ja-JP" dirty="0">
                <a:latin typeface="UD デジタル 教科書体 NP-R" panose="02020400000000000000" pitchFamily="18" charset="-128"/>
                <a:ea typeface="UD デジタル 教科書体 NP-R" panose="02020400000000000000" pitchFamily="18" charset="-128"/>
              </a:rPr>
              <a:t>	</a:t>
            </a:r>
            <a:r>
              <a:rPr kumimoji="1" lang="ja-JP" altLang="en-US" dirty="0">
                <a:latin typeface="UD デジタル 教科書体 NP-R" panose="02020400000000000000" pitchFamily="18" charset="-128"/>
                <a:ea typeface="UD デジタル 教科書体 NP-R" panose="02020400000000000000" pitchFamily="18" charset="-128"/>
              </a:rPr>
              <a:t>　　　</a:t>
            </a:r>
            <a:r>
              <a:rPr kumimoji="1" lang="en-US" altLang="ja-JP" dirty="0" smtClean="0">
                <a:latin typeface="UD デジタル 教科書体 NP-R" panose="02020400000000000000" pitchFamily="18" charset="-128"/>
                <a:ea typeface="UD デジタル 教科書体 NP-R" panose="02020400000000000000" pitchFamily="18" charset="-128"/>
              </a:rPr>
              <a:t>+(0.067×23,800)+(0.067×23,800×0.25)</a:t>
            </a:r>
            <a:endParaRPr kumimoji="1"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endParaRPr kumimoji="1" lang="en-US" altLang="ja-JP" sz="800" dirty="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en-US" altLang="ja-JP" dirty="0">
                <a:latin typeface="UD デジタル 教科書体 NP-R" panose="02020400000000000000" pitchFamily="18" charset="-128"/>
                <a:ea typeface="UD デジタル 教科書体 NP-R" panose="02020400000000000000" pitchFamily="18" charset="-128"/>
              </a:rPr>
              <a:t>	</a:t>
            </a:r>
            <a:r>
              <a:rPr kumimoji="1" lang="ja-JP" altLang="en-US" dirty="0">
                <a:latin typeface="UD デジタル 教科書体 NP-R" panose="02020400000000000000" pitchFamily="18" charset="-128"/>
                <a:ea typeface="UD デジタル 教科書体 NP-R" panose="02020400000000000000" pitchFamily="18" charset="-128"/>
              </a:rPr>
              <a:t>　</a:t>
            </a:r>
            <a:r>
              <a:rPr kumimoji="1" lang="ja-JP" altLang="en-US" dirty="0" smtClean="0">
                <a:latin typeface="UD デジタル 教科書体 NP-R" panose="02020400000000000000" pitchFamily="18" charset="-128"/>
                <a:ea typeface="UD デジタル 教科書体 NP-R" panose="02020400000000000000" pitchFamily="18" charset="-128"/>
              </a:rPr>
              <a:t>＝</a:t>
            </a:r>
            <a:r>
              <a:rPr kumimoji="1" lang="en-US" altLang="ja-JP" dirty="0" smtClean="0">
                <a:latin typeface="UD デジタル 教科書体 NP-R" panose="02020400000000000000" pitchFamily="18" charset="-128"/>
                <a:ea typeface="UD デジタル 教科書体 NP-R" panose="02020400000000000000" pitchFamily="18" charset="-128"/>
              </a:rPr>
              <a:t>235+107+17+1595+399</a:t>
            </a:r>
            <a:endParaRPr kumimoji="1"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en-US" altLang="ja-JP" dirty="0">
                <a:latin typeface="UD デジタル 教科書体 NP-R" panose="02020400000000000000" pitchFamily="18" charset="-128"/>
                <a:ea typeface="UD デジタル 教科書体 NP-R" panose="02020400000000000000" pitchFamily="18" charset="-128"/>
              </a:rPr>
              <a:t>	</a:t>
            </a:r>
            <a:r>
              <a:rPr kumimoji="1" lang="ja-JP" altLang="en-US" dirty="0">
                <a:latin typeface="UD デジタル 教科書体 NP-R" panose="02020400000000000000" pitchFamily="18" charset="-128"/>
                <a:ea typeface="UD デジタル 教科書体 NP-R" panose="02020400000000000000" pitchFamily="18" charset="-128"/>
              </a:rPr>
              <a:t>　</a:t>
            </a:r>
            <a:r>
              <a:rPr kumimoji="1" lang="ja-JP" altLang="en-US" dirty="0" smtClean="0">
                <a:latin typeface="UD デジタル 教科書体 NP-R" panose="02020400000000000000" pitchFamily="18" charset="-128"/>
                <a:ea typeface="UD デジタル 教科書体 NP-R" panose="02020400000000000000" pitchFamily="18" charset="-128"/>
              </a:rPr>
              <a:t>＝</a:t>
            </a:r>
            <a:r>
              <a:rPr kumimoji="1" lang="en-US" altLang="ja-JP" dirty="0" smtClean="0">
                <a:latin typeface="UD デジタル 教科書体 NP-R" panose="02020400000000000000" pitchFamily="18" charset="-128"/>
                <a:ea typeface="UD デジタル 教科書体 NP-R" panose="02020400000000000000" pitchFamily="18" charset="-128"/>
              </a:rPr>
              <a:t>2,353</a:t>
            </a:r>
            <a:endParaRPr kumimoji="1" lang="en-US" altLang="ja-JP" strike="sngStrike" dirty="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en-US" altLang="ja-JP" dirty="0">
                <a:latin typeface="UD デジタル 教科書体 NP-R" panose="02020400000000000000" pitchFamily="18" charset="-128"/>
                <a:ea typeface="UD デジタル 教科書体 NP-R" panose="02020400000000000000" pitchFamily="18" charset="-128"/>
              </a:rPr>
              <a:t>	</a:t>
            </a:r>
            <a:r>
              <a:rPr kumimoji="1" lang="ja-JP" altLang="en-US" dirty="0">
                <a:latin typeface="UD デジタル 教科書体 NP-R" panose="02020400000000000000" pitchFamily="18" charset="-128"/>
                <a:ea typeface="UD デジタル 教科書体 NP-R" panose="02020400000000000000" pitchFamily="18" charset="-128"/>
              </a:rPr>
              <a:t>　</a:t>
            </a:r>
            <a:r>
              <a:rPr kumimoji="1" lang="ja-JP" altLang="en-US" b="1" u="sng" dirty="0" smtClean="0">
                <a:latin typeface="UD デジタル 教科書体 NP-R" panose="02020400000000000000" pitchFamily="18" charset="-128"/>
                <a:ea typeface="UD デジタル 教科書体 NP-R" panose="02020400000000000000" pitchFamily="18" charset="-128"/>
              </a:rPr>
              <a:t>＝</a:t>
            </a:r>
            <a:r>
              <a:rPr kumimoji="1" lang="en-US" altLang="ja-JP" b="1" u="sng" dirty="0" smtClean="0">
                <a:latin typeface="UD デジタル 教科書体 NP-R" panose="02020400000000000000" pitchFamily="18" charset="-128"/>
                <a:ea typeface="UD デジタル 教科書体 NP-R" panose="02020400000000000000" pitchFamily="18" charset="-128"/>
              </a:rPr>
              <a:t>2,350</a:t>
            </a:r>
            <a:r>
              <a:rPr kumimoji="1" lang="ja-JP" altLang="en-US" b="1" u="sng" dirty="0">
                <a:latin typeface="UD デジタル 教科書体 NP-R" panose="02020400000000000000" pitchFamily="18" charset="-128"/>
                <a:ea typeface="UD デジタル 教科書体 NP-R" panose="02020400000000000000" pitchFamily="18" charset="-128"/>
              </a:rPr>
              <a:t>円</a:t>
            </a:r>
          </a:p>
        </p:txBody>
      </p:sp>
      <p:sp>
        <p:nvSpPr>
          <p:cNvPr id="4" name="テキスト ボックス 3"/>
          <p:cNvSpPr txBox="1"/>
          <p:nvPr/>
        </p:nvSpPr>
        <p:spPr>
          <a:xfrm>
            <a:off x="7343170" y="174536"/>
            <a:ext cx="1800493" cy="369332"/>
          </a:xfrm>
          <a:prstGeom prst="rect">
            <a:avLst/>
          </a:prstGeom>
          <a:noFill/>
        </p:spPr>
        <p:txBody>
          <a:bodyPr wrap="square" rtlCol="0">
            <a:spAutoFit/>
          </a:bodyPr>
          <a:lstStyle/>
          <a:p>
            <a:pPr algn="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練習問題２</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005051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343170" y="174536"/>
            <a:ext cx="1800493" cy="369332"/>
          </a:xfrm>
          <a:prstGeom prst="rect">
            <a:avLst/>
          </a:prstGeom>
          <a:noFill/>
        </p:spPr>
        <p:txBody>
          <a:bodyPr wrap="square" rtlCol="0">
            <a:spAutoFit/>
          </a:bodyPr>
          <a:lstStyle/>
          <a:p>
            <a:pPr algn="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練習問題３</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p:cNvSpPr txBox="1"/>
          <p:nvPr/>
        </p:nvSpPr>
        <p:spPr>
          <a:xfrm>
            <a:off x="985260" y="563573"/>
            <a:ext cx="7494506" cy="6017032"/>
          </a:xfrm>
          <a:prstGeom prst="rect">
            <a:avLst/>
          </a:prstGeom>
          <a:noFill/>
        </p:spPr>
        <p:txBody>
          <a:bodyPr wrap="square" rtlCol="0">
            <a:spAutoFit/>
          </a:bodyPr>
          <a:lstStyle/>
          <a:p>
            <a:r>
              <a:rPr kumimoji="1" lang="ja-JP" altLang="en-US" sz="2800" dirty="0">
                <a:latin typeface="UD デジタル 教科書体 NP-R" panose="02020400000000000000" pitchFamily="18" charset="-128"/>
                <a:ea typeface="UD デジタル 教科書体 NP-R" panose="02020400000000000000" pitchFamily="18" charset="-128"/>
              </a:rPr>
              <a:t>複合単価の算出</a:t>
            </a:r>
            <a:endParaRPr kumimoji="1" lang="en-US" altLang="ja-JP" sz="2800" dirty="0">
              <a:latin typeface="UD デジタル 教科書体 NP-R" panose="02020400000000000000" pitchFamily="18" charset="-128"/>
              <a:ea typeface="UD デジタル 教科書体 NP-R" panose="02020400000000000000" pitchFamily="18" charset="-128"/>
            </a:endParaRPr>
          </a:p>
          <a:p>
            <a:endParaRPr kumimoji="1" lang="en-US" altLang="ja-JP" sz="2800" dirty="0">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en-US" b="1" u="sng" dirty="0">
                <a:latin typeface="UD デジタル 教科書体 NP-R" panose="02020400000000000000" pitchFamily="18" charset="-128"/>
                <a:ea typeface="UD デジタル 教科書体 NP-R" panose="02020400000000000000" pitchFamily="18" charset="-128"/>
              </a:rPr>
              <a:t>冷媒用被覆銅管の</a:t>
            </a:r>
            <a:r>
              <a:rPr lang="ja-JP" altLang="en-US" b="1" u="sng" dirty="0" smtClean="0">
                <a:latin typeface="UD デジタル 教科書体 NP-R" panose="02020400000000000000" pitchFamily="18" charset="-128"/>
                <a:ea typeface="UD デジタル 教科書体 NP-R" panose="02020400000000000000" pitchFamily="18" charset="-128"/>
              </a:rPr>
              <a:t>場合</a:t>
            </a:r>
            <a:endParaRPr lang="en-US" altLang="ja-JP" b="1" u="sng" dirty="0" smtClean="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ja-JP" altLang="en-US" dirty="0">
                <a:latin typeface="UD デジタル 教科書体 NP-R" panose="02020400000000000000" pitchFamily="18" charset="-128"/>
                <a:ea typeface="UD デジタル 教科書体 NP-R" panose="02020400000000000000" pitchFamily="18" charset="-128"/>
              </a:rPr>
              <a:t>次表から、複合単価の算出に必要な数値を読み取りましょう。</a:t>
            </a:r>
            <a:endParaRPr kumimoji="1" lang="en-US" altLang="ja-JP" sz="2800" dirty="0">
              <a:latin typeface="UD デジタル 教科書体 NP-R" panose="02020400000000000000" pitchFamily="18" charset="-128"/>
              <a:ea typeface="UD デジタル 教科書体 NP-R" panose="02020400000000000000" pitchFamily="18" charset="-128"/>
            </a:endParaRPr>
          </a:p>
          <a:p>
            <a:pPr>
              <a:lnSpc>
                <a:spcPts val="3000"/>
              </a:lnSpc>
            </a:pPr>
            <a:r>
              <a:rPr kumimoji="1" lang="ja-JP" altLang="en-US" dirty="0">
                <a:latin typeface="UD デジタル 教科書体 NP-R" panose="02020400000000000000" pitchFamily="18" charset="-128"/>
                <a:ea typeface="UD デジタル 教科書体 NP-R" panose="02020400000000000000" pitchFamily="18" charset="-128"/>
              </a:rPr>
              <a:t>　＜計算条件＞　液管用</a:t>
            </a:r>
            <a:r>
              <a:rPr kumimoji="1" lang="en-US" altLang="ja-JP" dirty="0" smtClean="0">
                <a:latin typeface="UD デジタル 教科書体 NP-R" panose="02020400000000000000" pitchFamily="18" charset="-128"/>
                <a:ea typeface="UD デジタル 教科書体 NP-R" panose="02020400000000000000" pitchFamily="18" charset="-128"/>
              </a:rPr>
              <a:t>12.70mm</a:t>
            </a:r>
            <a:r>
              <a:rPr kumimoji="1" lang="ja-JP" altLang="en-US" dirty="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肉厚</a:t>
            </a:r>
            <a:r>
              <a:rPr kumimoji="1" lang="en-US" altLang="ja-JP" dirty="0" smtClean="0">
                <a:latin typeface="UD デジタル 教科書体 NP-R" panose="02020400000000000000" pitchFamily="18" charset="-128"/>
                <a:ea typeface="UD デジタル 教科書体 NP-R" panose="02020400000000000000" pitchFamily="18" charset="-128"/>
              </a:rPr>
              <a:t>10mm</a:t>
            </a:r>
            <a:r>
              <a:rPr kumimoji="1" lang="ja-JP" altLang="en-US" dirty="0" err="1"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新</a:t>
            </a:r>
            <a:r>
              <a:rPr kumimoji="1" lang="ja-JP" altLang="en-US" dirty="0">
                <a:latin typeface="UD デジタル 教科書体 NP-R" panose="02020400000000000000" pitchFamily="18" charset="-128"/>
                <a:ea typeface="UD デジタル 教科書体 NP-R" panose="02020400000000000000" pitchFamily="18" charset="-128"/>
              </a:rPr>
              <a:t>営</a:t>
            </a:r>
            <a:r>
              <a:rPr kumimoji="1" lang="ja-JP" altLang="en-US" dirty="0" smtClean="0">
                <a:latin typeface="UD デジタル 教科書体 NP-R" panose="02020400000000000000" pitchFamily="18" charset="-128"/>
                <a:ea typeface="UD デジタル 教科書体 NP-R" panose="02020400000000000000" pitchFamily="18" charset="-128"/>
              </a:rPr>
              <a:t>工事</a:t>
            </a:r>
            <a:endParaRPr kumimoji="1" lang="en-US" altLang="ja-JP" dirty="0">
              <a:latin typeface="UD デジタル 教科書体 NP-R" panose="02020400000000000000" pitchFamily="18" charset="-128"/>
              <a:ea typeface="UD デジタル 教科書体 NP-R" panose="02020400000000000000" pitchFamily="18" charset="-128"/>
            </a:endParaRPr>
          </a:p>
          <a:p>
            <a:pPr marL="820738" indent="-285750">
              <a:lnSpc>
                <a:spcPts val="3000"/>
              </a:lnSpc>
              <a:buFont typeface="Wingdings" panose="05000000000000000000" pitchFamily="2" charset="2"/>
              <a:buChar char="l"/>
              <a:tabLst>
                <a:tab pos="1612900" algn="l"/>
              </a:tabLst>
            </a:pPr>
            <a:r>
              <a:rPr lang="ja-JP" altLang="ja-JP" dirty="0">
                <a:latin typeface="UD デジタル 教科書体 NP-R" panose="02020400000000000000" pitchFamily="18" charset="-128"/>
                <a:ea typeface="UD デジタル 教科書体 NP-R" panose="02020400000000000000" pitchFamily="18" charset="-128"/>
              </a:rPr>
              <a:t>労務単価</a:t>
            </a:r>
            <a:r>
              <a:rPr lang="ja-JP" altLang="en-US" dirty="0">
                <a:latin typeface="UD デジタル 教科書体 NP-R" panose="02020400000000000000" pitchFamily="18" charset="-128"/>
                <a:ea typeface="UD デジタル 教科書体 NP-R" panose="02020400000000000000" pitchFamily="18" charset="-128"/>
              </a:rPr>
              <a:t>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 </a:t>
            </a:r>
            <a:r>
              <a:rPr lang="en-US" altLang="ja-JP" u="sng" dirty="0">
                <a:latin typeface="UD デジタル 教科書体 NP-R" panose="02020400000000000000" pitchFamily="18" charset="-128"/>
                <a:ea typeface="UD デジタル 教科書体 NP-R" panose="02020400000000000000" pitchFamily="18" charset="-128"/>
              </a:rPr>
              <a:t>24,100</a:t>
            </a:r>
            <a:r>
              <a:rPr lang="ja-JP" altLang="ja-JP" u="sng" dirty="0">
                <a:latin typeface="UD デジタル 教科書体 NP-R" panose="02020400000000000000" pitchFamily="18" charset="-128"/>
                <a:ea typeface="UD デジタル 教科書体 NP-R" panose="02020400000000000000" pitchFamily="18" charset="-128"/>
              </a:rPr>
              <a:t>円</a:t>
            </a:r>
            <a:endParaRPr lang="en-US" altLang="ja-JP" dirty="0">
              <a:latin typeface="UD デジタル 教科書体 NP-R" panose="02020400000000000000" pitchFamily="18" charset="-128"/>
              <a:ea typeface="UD デジタル 教科書体 NP-R" panose="02020400000000000000" pitchFamily="18" charset="-128"/>
            </a:endParaRPr>
          </a:p>
          <a:p>
            <a:pPr marL="820738" indent="-285750">
              <a:lnSpc>
                <a:spcPts val="3000"/>
              </a:lnSpc>
              <a:buFont typeface="Wingdings" panose="05000000000000000000" pitchFamily="2" charset="2"/>
              <a:buChar char="l"/>
              <a:tabLst>
                <a:tab pos="1612900" algn="l"/>
              </a:tabLst>
            </a:pPr>
            <a:r>
              <a:rPr lang="ja-JP" altLang="ja-JP" dirty="0">
                <a:latin typeface="UD デジタル 教科書体 NP-R" panose="02020400000000000000" pitchFamily="18" charset="-128"/>
                <a:ea typeface="UD デジタル 教科書体 NP-R" panose="02020400000000000000" pitchFamily="18" charset="-128"/>
              </a:rPr>
              <a:t>材料単価</a:t>
            </a:r>
            <a:r>
              <a:rPr lang="ja-JP" altLang="en-US" dirty="0">
                <a:latin typeface="UD デジタル 教科書体 NP-R" panose="02020400000000000000" pitchFamily="18" charset="-128"/>
                <a:ea typeface="UD デジタル 教科書体 NP-R" panose="02020400000000000000" pitchFamily="18" charset="-128"/>
              </a:rPr>
              <a:t>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a:latin typeface="UD デジタル 教科書体 NP-R" panose="02020400000000000000" pitchFamily="18" charset="-128"/>
                <a:ea typeface="UD デジタル 教科書体 NP-R" panose="02020400000000000000" pitchFamily="18" charset="-128"/>
              </a:rPr>
              <a:t>490</a:t>
            </a:r>
            <a:r>
              <a:rPr lang="ja-JP" altLang="ja-JP" dirty="0">
                <a:latin typeface="UD デジタル 教科書体 NP-R" panose="02020400000000000000" pitchFamily="18" charset="-128"/>
                <a:ea typeface="UD デジタル 教科書体 NP-R" panose="02020400000000000000" pitchFamily="18" charset="-128"/>
              </a:rPr>
              <a:t>円</a:t>
            </a:r>
            <a:r>
              <a:rPr lang="en-US" altLang="ja-JP" dirty="0">
                <a:latin typeface="UD デジタル 教科書体 NP-R" panose="02020400000000000000" pitchFamily="18" charset="-128"/>
                <a:ea typeface="UD デジタル 教科書体 NP-R" panose="02020400000000000000" pitchFamily="18" charset="-128"/>
              </a:rPr>
              <a:t>	</a:t>
            </a:r>
          </a:p>
          <a:p>
            <a:pPr marL="820738" indent="-285750">
              <a:lnSpc>
                <a:spcPts val="3000"/>
              </a:lnSpc>
              <a:buFont typeface="Wingdings" panose="05000000000000000000" pitchFamily="2" charset="2"/>
              <a:buChar char="l"/>
              <a:tabLst>
                <a:tab pos="1612900" algn="l"/>
              </a:tabLst>
            </a:pPr>
            <a:r>
              <a:rPr lang="ja-JP" altLang="en-US" dirty="0">
                <a:latin typeface="UD デジタル 教科書体 NP-R" panose="02020400000000000000" pitchFamily="18" charset="-128"/>
                <a:ea typeface="UD デジタル 教科書体 NP-R" panose="02020400000000000000" pitchFamily="18" charset="-128"/>
              </a:rPr>
              <a:t>標準</a:t>
            </a:r>
            <a:r>
              <a:rPr lang="ja-JP" altLang="ja-JP" dirty="0">
                <a:latin typeface="UD デジタル 教科書体 NP-R" panose="02020400000000000000" pitchFamily="18" charset="-128"/>
                <a:ea typeface="UD デジタル 教科書体 NP-R" panose="02020400000000000000" pitchFamily="18" charset="-128"/>
              </a:rPr>
              <a:t>歩掛</a:t>
            </a:r>
            <a:r>
              <a:rPr lang="ja-JP" altLang="en-US" dirty="0">
                <a:latin typeface="UD デジタル 教科書体 NP-R" panose="02020400000000000000" pitchFamily="18" charset="-128"/>
                <a:ea typeface="UD デジタル 教科書体 NP-R" panose="02020400000000000000" pitchFamily="18" charset="-128"/>
              </a:rPr>
              <a:t>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 </a:t>
            </a:r>
            <a:r>
              <a:rPr lang="en-US" altLang="ja-JP" u="sng" dirty="0">
                <a:latin typeface="UD デジタル 教科書体 NP-R" panose="02020400000000000000" pitchFamily="18" charset="-128"/>
                <a:ea typeface="UD デジタル 教科書体 NP-R" panose="02020400000000000000" pitchFamily="18" charset="-128"/>
              </a:rPr>
              <a:t>0.074</a:t>
            </a:r>
            <a:r>
              <a:rPr lang="ja-JP" altLang="en-US" u="sng" dirty="0">
                <a:latin typeface="UD デジタル 教科書体 NP-R" panose="02020400000000000000" pitchFamily="18" charset="-128"/>
                <a:ea typeface="UD デジタル 教科書体 NP-R" panose="02020400000000000000" pitchFamily="18" charset="-128"/>
              </a:rPr>
              <a:t>人工</a:t>
            </a:r>
            <a:r>
              <a:rPr lang="en-US" altLang="ja-JP" dirty="0">
                <a:latin typeface="UD デジタル 教科書体 NP-R" panose="02020400000000000000" pitchFamily="18" charset="-128"/>
                <a:ea typeface="UD デジタル 教科書体 NP-R" panose="02020400000000000000" pitchFamily="18" charset="-128"/>
              </a:rPr>
              <a:t>	</a:t>
            </a:r>
            <a:endParaRPr lang="en-US" altLang="ja-JP" u="sng" dirty="0">
              <a:latin typeface="UD デジタル 教科書体 NP-R" panose="02020400000000000000" pitchFamily="18" charset="-128"/>
              <a:ea typeface="UD デジタル 教科書体 NP-R" panose="02020400000000000000" pitchFamily="18" charset="-128"/>
            </a:endParaRPr>
          </a:p>
          <a:p>
            <a:pPr marL="820738" indent="-285750">
              <a:lnSpc>
                <a:spcPts val="3000"/>
              </a:lnSpc>
              <a:buFont typeface="Wingdings" panose="05000000000000000000" pitchFamily="2" charset="2"/>
              <a:buChar char="l"/>
              <a:tabLst>
                <a:tab pos="1612900" algn="l"/>
              </a:tabLst>
            </a:pPr>
            <a:r>
              <a:rPr lang="ja-JP" altLang="en-US" dirty="0">
                <a:latin typeface="UD デジタル 教科書体 NP-R" panose="02020400000000000000" pitchFamily="18" charset="-128"/>
                <a:ea typeface="UD デジタル 教科書体 NP-R" panose="02020400000000000000" pitchFamily="18" charset="-128"/>
              </a:rPr>
              <a:t>材料係数　</a:t>
            </a:r>
            <a:endParaRPr lang="en-US" altLang="ja-JP" u="sng" dirty="0">
              <a:latin typeface="UD デジタル 教科書体 NP-R" panose="02020400000000000000" pitchFamily="18" charset="-128"/>
              <a:ea typeface="UD デジタル 教科書体 NP-R" panose="02020400000000000000" pitchFamily="18" charset="-128"/>
            </a:endParaRPr>
          </a:p>
          <a:p>
            <a:pPr marL="1358900" lvl="1" indent="-285750">
              <a:lnSpc>
                <a:spcPts val="3000"/>
              </a:lnSpc>
              <a:buFont typeface="Wingdings" panose="05000000000000000000" pitchFamily="2" charset="2"/>
              <a:buChar char="p"/>
              <a:tabLst>
                <a:tab pos="1612900" algn="l"/>
              </a:tabLst>
            </a:pPr>
            <a:r>
              <a:rPr lang="ja-JP" altLang="en-US" dirty="0">
                <a:latin typeface="UD デジタル 教科書体 NP-R" panose="02020400000000000000" pitchFamily="18" charset="-128"/>
                <a:ea typeface="UD デジタル 教科書体 NP-R" panose="02020400000000000000" pitchFamily="18" charset="-128"/>
              </a:rPr>
              <a:t>管</a:t>
            </a:r>
            <a:r>
              <a:rPr lang="en-US" altLang="ja-JP" dirty="0">
                <a:latin typeface="UD デジタル 教科書体 NP-R" panose="02020400000000000000" pitchFamily="18" charset="-128"/>
                <a:ea typeface="UD デジタル 教科書体 NP-R" panose="02020400000000000000" pitchFamily="18" charset="-128"/>
              </a:rPr>
              <a:t>			</a:t>
            </a:r>
            <a:r>
              <a:rPr lang="ja-JP" altLang="en-US" dirty="0">
                <a:latin typeface="UD デジタル 教科書体 NP-R" panose="02020400000000000000" pitchFamily="18" charset="-128"/>
                <a:ea typeface="UD デジタル 教科書体 NP-R" panose="02020400000000000000" pitchFamily="18" charset="-128"/>
              </a:rPr>
              <a:t>　：</a:t>
            </a:r>
            <a:r>
              <a:rPr lang="ja-JP" altLang="en-US" u="sng" dirty="0">
                <a:latin typeface="UD デジタル 教科書体 NP-R" panose="02020400000000000000" pitchFamily="18" charset="-128"/>
                <a:ea typeface="UD デジタル 教科書体 NP-R" panose="02020400000000000000" pitchFamily="18" charset="-128"/>
              </a:rPr>
              <a:t>　</a:t>
            </a:r>
            <a:r>
              <a:rPr lang="en-US" altLang="ja-JP" u="sng" dirty="0">
                <a:latin typeface="UD デジタル 教科書体 NP-R" panose="02020400000000000000" pitchFamily="18" charset="-128"/>
                <a:ea typeface="UD デジタル 教科書体 NP-R" panose="02020400000000000000" pitchFamily="18" charset="-128"/>
              </a:rPr>
              <a:t>1.05</a:t>
            </a:r>
            <a:r>
              <a:rPr lang="ja-JP" altLang="en-US" u="sng" dirty="0">
                <a:latin typeface="UD デジタル 教科書体 NP-R" panose="02020400000000000000" pitchFamily="18" charset="-128"/>
                <a:ea typeface="UD デジタル 教科書体 NP-R" panose="02020400000000000000" pitchFamily="18" charset="-128"/>
              </a:rPr>
              <a:t>　</a:t>
            </a:r>
            <a:endParaRPr lang="en-US" altLang="ja-JP" u="sng" dirty="0">
              <a:latin typeface="UD デジタル 教科書体 NP-R" panose="02020400000000000000" pitchFamily="18" charset="-128"/>
              <a:ea typeface="UD デジタル 教科書体 NP-R" panose="02020400000000000000" pitchFamily="18" charset="-128"/>
            </a:endParaRPr>
          </a:p>
          <a:p>
            <a:pPr marL="1358900" lvl="1" indent="-285750">
              <a:lnSpc>
                <a:spcPts val="3000"/>
              </a:lnSpc>
              <a:buFont typeface="Wingdings" panose="05000000000000000000" pitchFamily="2" charset="2"/>
              <a:buChar char="p"/>
              <a:tabLst>
                <a:tab pos="1612900" algn="l"/>
              </a:tabLst>
            </a:pPr>
            <a:r>
              <a:rPr lang="ja-JP" altLang="en-US" dirty="0">
                <a:latin typeface="UD デジタル 教科書体 NP-R" panose="02020400000000000000" pitchFamily="18" charset="-128"/>
                <a:ea typeface="UD デジタル 教科書体 NP-R" panose="02020400000000000000" pitchFamily="18" charset="-128"/>
              </a:rPr>
              <a:t>継手、接合材等：</a:t>
            </a:r>
            <a:r>
              <a:rPr lang="ja-JP" altLang="en-US" u="sng" dirty="0">
                <a:latin typeface="UD デジタル 教科書体 NP-R" panose="02020400000000000000" pitchFamily="18" charset="-128"/>
                <a:ea typeface="UD デジタル 教科書体 NP-R" panose="02020400000000000000" pitchFamily="18" charset="-128"/>
              </a:rPr>
              <a:t>　</a:t>
            </a:r>
            <a:r>
              <a:rPr lang="en-US" altLang="ja-JP" u="sng" dirty="0">
                <a:latin typeface="UD デジタル 教科書体 NP-R" panose="02020400000000000000" pitchFamily="18" charset="-128"/>
                <a:ea typeface="UD デジタル 教科書体 NP-R" panose="02020400000000000000" pitchFamily="18" charset="-128"/>
              </a:rPr>
              <a:t>30</a:t>
            </a:r>
            <a:r>
              <a:rPr lang="ja-JP" altLang="en-US" u="sng" dirty="0">
                <a:latin typeface="UD デジタル 教科書体 NP-R" panose="02020400000000000000" pitchFamily="18" charset="-128"/>
                <a:ea typeface="UD デジタル 教科書体 NP-R" panose="02020400000000000000" pitchFamily="18" charset="-128"/>
              </a:rPr>
              <a:t>％</a:t>
            </a:r>
            <a:endParaRPr lang="en-US" altLang="ja-JP" u="sng" dirty="0">
              <a:latin typeface="UD デジタル 教科書体 NP-R" panose="02020400000000000000" pitchFamily="18" charset="-128"/>
              <a:ea typeface="UD デジタル 教科書体 NP-R" panose="02020400000000000000" pitchFamily="18" charset="-128"/>
            </a:endParaRPr>
          </a:p>
          <a:p>
            <a:pPr marL="1358900" lvl="1" indent="-285750">
              <a:lnSpc>
                <a:spcPts val="3000"/>
              </a:lnSpc>
              <a:buFont typeface="Wingdings" panose="05000000000000000000" pitchFamily="2" charset="2"/>
              <a:buChar char="p"/>
              <a:tabLst>
                <a:tab pos="1612900" algn="l"/>
              </a:tabLst>
            </a:pPr>
            <a:r>
              <a:rPr lang="ja-JP" altLang="en-US" dirty="0">
                <a:latin typeface="UD デジタル 教科書体 NP-R" panose="02020400000000000000" pitchFamily="18" charset="-128"/>
                <a:ea typeface="UD デジタル 教科書体 NP-R" panose="02020400000000000000" pitchFamily="18" charset="-128"/>
              </a:rPr>
              <a:t>支持金物</a:t>
            </a:r>
            <a:r>
              <a:rPr lang="en-US" altLang="ja-JP" dirty="0">
                <a:latin typeface="UD デジタル 教科書体 NP-R" panose="02020400000000000000" pitchFamily="18" charset="-128"/>
                <a:ea typeface="UD デジタル 教科書体 NP-R" panose="02020400000000000000" pitchFamily="18" charset="-128"/>
              </a:rPr>
              <a:t>	</a:t>
            </a:r>
            <a:r>
              <a:rPr lang="ja-JP" altLang="en-US" dirty="0">
                <a:latin typeface="UD デジタル 教科書体 NP-R" panose="02020400000000000000" pitchFamily="18" charset="-128"/>
                <a:ea typeface="UD デジタル 教科書体 NP-R" panose="02020400000000000000" pitchFamily="18" charset="-128"/>
              </a:rPr>
              <a:t>　：</a:t>
            </a:r>
            <a:r>
              <a:rPr lang="ja-JP" altLang="en-US" u="sng" dirty="0">
                <a:latin typeface="UD デジタル 教科書体 NP-R" panose="02020400000000000000" pitchFamily="18" charset="-128"/>
                <a:ea typeface="UD デジタル 教科書体 NP-R" panose="02020400000000000000" pitchFamily="18" charset="-128"/>
              </a:rPr>
              <a:t>　</a:t>
            </a:r>
            <a:r>
              <a:rPr lang="en-US" altLang="ja-JP" u="sng" dirty="0">
                <a:latin typeface="UD デジタル 教科書体 NP-R" panose="02020400000000000000" pitchFamily="18" charset="-128"/>
                <a:ea typeface="UD デジタル 教科書体 NP-R" panose="02020400000000000000" pitchFamily="18" charset="-128"/>
              </a:rPr>
              <a:t>40</a:t>
            </a:r>
            <a:r>
              <a:rPr lang="ja-JP" altLang="en-US" u="sng" dirty="0" smtClean="0">
                <a:latin typeface="UD デジタル 教科書体 NP-R" panose="02020400000000000000" pitchFamily="18" charset="-128"/>
                <a:ea typeface="UD デジタル 教科書体 NP-R" panose="02020400000000000000" pitchFamily="18" charset="-128"/>
              </a:rPr>
              <a:t>％</a:t>
            </a:r>
            <a:endParaRPr lang="en-US" altLang="ja-JP" u="sng" dirty="0" smtClean="0">
              <a:latin typeface="UD デジタル 教科書体 NP-R" panose="02020400000000000000" pitchFamily="18" charset="-128"/>
              <a:ea typeface="UD デジタル 教科書体 NP-R" panose="02020400000000000000" pitchFamily="18" charset="-128"/>
            </a:endParaRPr>
          </a:p>
          <a:p>
            <a:pPr marL="1358900" lvl="1" indent="-285750">
              <a:lnSpc>
                <a:spcPts val="3000"/>
              </a:lnSpc>
              <a:buFont typeface="Wingdings" panose="05000000000000000000" pitchFamily="2" charset="2"/>
              <a:buChar char="p"/>
              <a:tabLst>
                <a:tab pos="1612900" algn="l"/>
              </a:tabLst>
            </a:pPr>
            <a:r>
              <a:rPr lang="ja-JP" altLang="en-US" dirty="0" smtClean="0">
                <a:latin typeface="UD デジタル 教科書体 NP-R" panose="02020400000000000000" pitchFamily="18" charset="-128"/>
                <a:ea typeface="UD デジタル 教科書体 NP-R" panose="02020400000000000000" pitchFamily="18" charset="-128"/>
              </a:rPr>
              <a:t>はつり補修</a:t>
            </a:r>
            <a:r>
              <a:rPr lang="ja-JP" altLang="en-US" dirty="0">
                <a:latin typeface="UD デジタル 教科書体 NP-R" panose="02020400000000000000" pitchFamily="18" charset="-128"/>
                <a:ea typeface="UD デジタル 教科書体 NP-R" panose="02020400000000000000" pitchFamily="18" charset="-128"/>
              </a:rPr>
              <a:t>　</a:t>
            </a:r>
            <a:r>
              <a:rPr lang="ja-JP" altLang="en-US" dirty="0" smtClean="0">
                <a:latin typeface="UD デジタル 教科書体 NP-R" panose="02020400000000000000" pitchFamily="18" charset="-128"/>
                <a:ea typeface="UD デジタル 教科書体 NP-R" panose="02020400000000000000" pitchFamily="18" charset="-128"/>
              </a:rPr>
              <a:t>　：</a:t>
            </a:r>
            <a:r>
              <a:rPr lang="ja-JP" altLang="en-US" u="sng" dirty="0" smtClean="0">
                <a:latin typeface="UD デジタル 教科書体 NP-R" panose="02020400000000000000" pitchFamily="18" charset="-128"/>
                <a:ea typeface="UD デジタル 教科書体 NP-R" panose="02020400000000000000" pitchFamily="18" charset="-128"/>
              </a:rPr>
              <a:t>　  </a:t>
            </a:r>
            <a:r>
              <a:rPr lang="en-US" altLang="ja-JP" u="sng" dirty="0" smtClean="0">
                <a:latin typeface="UD デジタル 教科書体 NP-R" panose="02020400000000000000" pitchFamily="18" charset="-128"/>
                <a:ea typeface="UD デジタル 教科書体 NP-R" panose="02020400000000000000" pitchFamily="18" charset="-128"/>
              </a:rPr>
              <a:t>8</a:t>
            </a:r>
            <a:r>
              <a:rPr lang="ja-JP" altLang="en-US" u="sng" dirty="0" smtClean="0">
                <a:latin typeface="UD デジタル 教科書体 NP-R" panose="02020400000000000000" pitchFamily="18" charset="-128"/>
                <a:ea typeface="UD デジタル 教科書体 NP-R" panose="02020400000000000000" pitchFamily="18" charset="-128"/>
              </a:rPr>
              <a:t>％</a:t>
            </a:r>
            <a:endParaRPr lang="en-US" altLang="ja-JP" u="sng" dirty="0">
              <a:latin typeface="UD デジタル 教科書体 NP-R" panose="02020400000000000000" pitchFamily="18" charset="-128"/>
              <a:ea typeface="UD デジタル 教科書体 NP-R" panose="02020400000000000000" pitchFamily="18" charset="-128"/>
            </a:endParaRPr>
          </a:p>
          <a:p>
            <a:pPr marL="820738" indent="-285750">
              <a:lnSpc>
                <a:spcPts val="3000"/>
              </a:lnSpc>
              <a:buFont typeface="Wingdings" panose="05000000000000000000" pitchFamily="2" charset="2"/>
              <a:buChar char="l"/>
              <a:tabLst>
                <a:tab pos="1612900" algn="l"/>
              </a:tabLst>
            </a:pPr>
            <a:r>
              <a:rPr lang="ja-JP" altLang="en-US" dirty="0">
                <a:latin typeface="UD デジタル 教科書体 NP-R" panose="02020400000000000000" pitchFamily="18" charset="-128"/>
                <a:ea typeface="UD デジタル 教科書体 NP-R" panose="02020400000000000000" pitchFamily="18" charset="-128"/>
              </a:rPr>
              <a:t>雑材料率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  </a:t>
            </a:r>
            <a:r>
              <a:rPr lang="en-US" altLang="ja-JP" u="sng" dirty="0">
                <a:latin typeface="UD デジタル 教科書体 NP-R" panose="02020400000000000000" pitchFamily="18" charset="-128"/>
                <a:ea typeface="UD デジタル 教科書体 NP-R" panose="02020400000000000000" pitchFamily="18" charset="-128"/>
              </a:rPr>
              <a:t>15</a:t>
            </a:r>
            <a:r>
              <a:rPr lang="ja-JP" altLang="en-US" u="sng" dirty="0">
                <a:latin typeface="UD デジタル 教科書体 NP-R" panose="02020400000000000000" pitchFamily="18" charset="-128"/>
                <a:ea typeface="UD デジタル 教科書体 NP-R" panose="02020400000000000000" pitchFamily="18" charset="-128"/>
              </a:rPr>
              <a:t>％</a:t>
            </a:r>
            <a:r>
              <a:rPr lang="en-US" altLang="ja-JP" dirty="0">
                <a:latin typeface="UD デジタル 教科書体 NP-R" panose="02020400000000000000" pitchFamily="18" charset="-128"/>
                <a:ea typeface="UD デジタル 教科書体 NP-R" panose="02020400000000000000" pitchFamily="18" charset="-128"/>
              </a:rPr>
              <a:t>		</a:t>
            </a:r>
            <a:endParaRPr lang="en-US" altLang="ja-JP" u="sng" dirty="0">
              <a:latin typeface="UD デジタル 教科書体 NP-R" panose="02020400000000000000" pitchFamily="18" charset="-128"/>
              <a:ea typeface="UD デジタル 教科書体 NP-R" panose="02020400000000000000" pitchFamily="18" charset="-128"/>
            </a:endParaRPr>
          </a:p>
          <a:p>
            <a:pPr marL="820738" indent="-285750">
              <a:lnSpc>
                <a:spcPts val="3000"/>
              </a:lnSpc>
              <a:buFont typeface="Wingdings" panose="05000000000000000000" pitchFamily="2" charset="2"/>
              <a:buChar char="l"/>
              <a:tabLst>
                <a:tab pos="1612900" algn="l"/>
              </a:tabLst>
            </a:pPr>
            <a:r>
              <a:rPr lang="ja-JP" altLang="ja-JP" dirty="0">
                <a:latin typeface="UD デジタル 教科書体 NP-R" panose="02020400000000000000" pitchFamily="18" charset="-128"/>
                <a:ea typeface="UD デジタル 教科書体 NP-R" panose="02020400000000000000" pitchFamily="18" charset="-128"/>
              </a:rPr>
              <a:t>その他</a:t>
            </a:r>
            <a:r>
              <a:rPr lang="ja-JP" altLang="en-US" dirty="0">
                <a:latin typeface="UD デジタル 教科書体 NP-R" panose="02020400000000000000" pitchFamily="18" charset="-128"/>
                <a:ea typeface="UD デジタル 教科書体 NP-R" panose="02020400000000000000" pitchFamily="18" charset="-128"/>
              </a:rPr>
              <a:t>の</a:t>
            </a:r>
            <a:r>
              <a:rPr lang="ja-JP" altLang="ja-JP" dirty="0">
                <a:latin typeface="UD デジタル 教科書体 NP-R" panose="02020400000000000000" pitchFamily="18" charset="-128"/>
                <a:ea typeface="UD デジタル 教科書体 NP-R" panose="02020400000000000000" pitchFamily="18" charset="-128"/>
              </a:rPr>
              <a:t>率：</a:t>
            </a: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a:latin typeface="UD デジタル 教科書体 NP-R" panose="02020400000000000000" pitchFamily="18" charset="-128"/>
                <a:ea typeface="UD デジタル 教科書体 NP-R" panose="02020400000000000000" pitchFamily="18" charset="-128"/>
              </a:rPr>
              <a:t>25</a:t>
            </a:r>
            <a:r>
              <a:rPr lang="ja-JP" altLang="ja-JP" dirty="0">
                <a:latin typeface="UD デジタル 教科書体 NP-R" panose="02020400000000000000" pitchFamily="18" charset="-128"/>
                <a:ea typeface="UD デジタル 教科書体 NP-R" panose="02020400000000000000" pitchFamily="18" charset="-128"/>
              </a:rPr>
              <a:t>％</a:t>
            </a:r>
            <a:r>
              <a:rPr lang="en-US" altLang="ja-JP" dirty="0">
                <a:latin typeface="UD デジタル 教科書体 NP-R" panose="02020400000000000000" pitchFamily="18" charset="-128"/>
                <a:ea typeface="UD デジタル 教科書体 NP-R" panose="02020400000000000000" pitchFamily="18" charset="-128"/>
              </a:rPr>
              <a:t>		</a:t>
            </a:r>
            <a:endParaRPr kumimoji="1" lang="en-US" altLang="ja-JP" dirty="0">
              <a:latin typeface="UD デジタル 教科書体 NP-R" panose="02020400000000000000" pitchFamily="18" charset="-128"/>
              <a:ea typeface="UD デジタル 教科書体 NP-R" panose="02020400000000000000" pitchFamily="18" charset="-128"/>
            </a:endParaRPr>
          </a:p>
        </p:txBody>
      </p:sp>
      <p:sp>
        <p:nvSpPr>
          <p:cNvPr id="11" name="スライド番号プレースホルダー 10"/>
          <p:cNvSpPr>
            <a:spLocks noGrp="1"/>
          </p:cNvSpPr>
          <p:nvPr>
            <p:ph type="sldNum" sz="quarter" idx="12"/>
          </p:nvPr>
        </p:nvSpPr>
        <p:spPr/>
        <p:txBody>
          <a:bodyPr/>
          <a:lstStyle/>
          <a:p>
            <a:fld id="{90179633-62DC-4CD2-AE52-9F907E16D36F}" type="slidenum">
              <a:rPr kumimoji="1" lang="ja-JP" altLang="en-US" smtClean="0">
                <a:latin typeface="UD デジタル 教科書体 NP-R" panose="02020400000000000000" pitchFamily="18" charset="-128"/>
                <a:ea typeface="UD デジタル 教科書体 NP-R" panose="02020400000000000000" pitchFamily="18" charset="-128"/>
              </a:rPr>
              <a:t>11</a:t>
            </a:fld>
            <a:endParaRPr kumimoji="1" lang="ja-JP" altLang="en-US">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4033643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 24">
            <a:extLst>
              <a:ext uri="{FF2B5EF4-FFF2-40B4-BE49-F238E27FC236}">
                <a16:creationId xmlns:a16="http://schemas.microsoft.com/office/drawing/2014/main" id="{A4ECBEBC-C25F-2B99-F92C-6126F3DBA2BF}"/>
              </a:ext>
            </a:extLst>
          </p:cNvPr>
          <p:cNvGraphicFramePr>
            <a:graphicFrameLocks noGrp="1"/>
          </p:cNvGraphicFramePr>
          <p:nvPr>
            <p:extLst>
              <p:ext uri="{D42A27DB-BD31-4B8C-83A1-F6EECF244321}">
                <p14:modId xmlns:p14="http://schemas.microsoft.com/office/powerpoint/2010/main" val="3225248117"/>
              </p:ext>
            </p:extLst>
          </p:nvPr>
        </p:nvGraphicFramePr>
        <p:xfrm>
          <a:off x="2081971" y="3804322"/>
          <a:ext cx="4980058" cy="2029137"/>
        </p:xfrm>
        <a:graphic>
          <a:graphicData uri="http://schemas.openxmlformats.org/drawingml/2006/table">
            <a:tbl>
              <a:tblPr firstRow="1" bandRow="1">
                <a:tableStyleId>{5C22544A-7EE6-4342-B048-85BDC9FD1C3A}</a:tableStyleId>
              </a:tblPr>
              <a:tblGrid>
                <a:gridCol w="800163">
                  <a:extLst>
                    <a:ext uri="{9D8B030D-6E8A-4147-A177-3AD203B41FA5}">
                      <a16:colId xmlns:a16="http://schemas.microsoft.com/office/drawing/2014/main" val="428421754"/>
                    </a:ext>
                  </a:extLst>
                </a:gridCol>
                <a:gridCol w="671103">
                  <a:extLst>
                    <a:ext uri="{9D8B030D-6E8A-4147-A177-3AD203B41FA5}">
                      <a16:colId xmlns:a16="http://schemas.microsoft.com/office/drawing/2014/main" val="1457434855"/>
                    </a:ext>
                  </a:extLst>
                </a:gridCol>
                <a:gridCol w="962723">
                  <a:extLst>
                    <a:ext uri="{9D8B030D-6E8A-4147-A177-3AD203B41FA5}">
                      <a16:colId xmlns:a16="http://schemas.microsoft.com/office/drawing/2014/main" val="1694017154"/>
                    </a:ext>
                  </a:extLst>
                </a:gridCol>
                <a:gridCol w="962723">
                  <a:extLst>
                    <a:ext uri="{9D8B030D-6E8A-4147-A177-3AD203B41FA5}">
                      <a16:colId xmlns:a16="http://schemas.microsoft.com/office/drawing/2014/main" val="607882713"/>
                    </a:ext>
                  </a:extLst>
                </a:gridCol>
                <a:gridCol w="791673">
                  <a:extLst>
                    <a:ext uri="{9D8B030D-6E8A-4147-A177-3AD203B41FA5}">
                      <a16:colId xmlns:a16="http://schemas.microsoft.com/office/drawing/2014/main" val="112715649"/>
                    </a:ext>
                  </a:extLst>
                </a:gridCol>
                <a:gridCol w="791673">
                  <a:extLst>
                    <a:ext uri="{9D8B030D-6E8A-4147-A177-3AD203B41FA5}">
                      <a16:colId xmlns:a16="http://schemas.microsoft.com/office/drawing/2014/main" val="2766471486"/>
                    </a:ext>
                  </a:extLst>
                </a:gridCol>
              </a:tblGrid>
              <a:tr h="672465">
                <a:tc>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呼び径</a:t>
                      </a:r>
                    </a:p>
                  </a:txBody>
                  <a:tcPr anchor="ctr"/>
                </a:tc>
                <a:tc>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管</a:t>
                      </a:r>
                    </a:p>
                  </a:txBody>
                  <a:tcPr anchor="ctr"/>
                </a:tc>
                <a:tc>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継手・</a:t>
                      </a:r>
                      <a:endParaRPr kumimoji="1" lang="en-US" altLang="ja-JP" dirty="0">
                        <a:solidFill>
                          <a:schemeClr val="bg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接合材等</a:t>
                      </a:r>
                    </a:p>
                  </a:txBody>
                  <a:tcPr anchor="ctr"/>
                </a:tc>
                <a:tc>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支持金物</a:t>
                      </a:r>
                    </a:p>
                  </a:txBody>
                  <a:tcPr anchor="ctr"/>
                </a:tc>
                <a:tc>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歩掛</a:t>
                      </a:r>
                    </a:p>
                  </a:txBody>
                  <a:tcPr anchor="ctr"/>
                </a:tc>
                <a:tc>
                  <a:txBody>
                    <a:bodyPr/>
                    <a:lstStyle/>
                    <a:p>
                      <a:pPr algn="ctr"/>
                      <a:r>
                        <a:rPr kumimoji="1" lang="ja-JP" altLang="en-US" dirty="0" smtClean="0">
                          <a:solidFill>
                            <a:schemeClr val="bg1"/>
                          </a:solidFill>
                          <a:latin typeface="UD デジタル 教科書体 NP-R" panose="02020400000000000000" pitchFamily="18" charset="-128"/>
                          <a:ea typeface="UD デジタル 教科書体 NP-R" panose="02020400000000000000" pitchFamily="18" charset="-128"/>
                        </a:rPr>
                        <a:t>はつり補修</a:t>
                      </a:r>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a:txBody>
                  <a:tcPr anchor="ctr"/>
                </a:tc>
                <a:extLst>
                  <a:ext uri="{0D108BD9-81ED-4DB2-BD59-A6C34878D82A}">
                    <a16:rowId xmlns:a16="http://schemas.microsoft.com/office/drawing/2014/main" val="3317774135"/>
                  </a:ext>
                </a:extLst>
              </a:tr>
              <a:tr h="339168">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6.35</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rowSpan="4">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1.05</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rowSpan="4">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材料単価</a:t>
                      </a:r>
                      <a:r>
                        <a:rPr kumimoji="1" lang="en-US" altLang="ja-JP" dirty="0">
                          <a:latin typeface="UD デジタル 教科書体 NP-R" panose="02020400000000000000" pitchFamily="18" charset="-128"/>
                          <a:ea typeface="UD デジタル 教科書体 NP-R" panose="02020400000000000000" pitchFamily="18" charset="-128"/>
                        </a:rPr>
                        <a:t>×0.5</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rowSpan="4">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材料価格</a:t>
                      </a:r>
                      <a:r>
                        <a:rPr kumimoji="1" lang="en-US" altLang="ja-JP" dirty="0">
                          <a:latin typeface="UD デジタル 教科書体 NP-R" panose="02020400000000000000" pitchFamily="18" charset="-128"/>
                          <a:ea typeface="UD デジタル 教科書体 NP-R" panose="02020400000000000000" pitchFamily="18" charset="-128"/>
                        </a:rPr>
                        <a:t>×0.05</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0.044</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rowSpan="4">
                  <a:txBody>
                    <a:bodyPr/>
                    <a:lstStyle/>
                    <a:p>
                      <a:pPr algn="ctr"/>
                      <a:r>
                        <a:rPr kumimoji="1" lang="ja-JP" altLang="en-US" dirty="0" smtClean="0">
                          <a:latin typeface="UD デジタル 教科書体 NP-R" panose="02020400000000000000" pitchFamily="18" charset="-128"/>
                          <a:ea typeface="UD デジタル 教科書体 NP-R" panose="02020400000000000000" pitchFamily="18" charset="-128"/>
                        </a:rPr>
                        <a:t>労務費</a:t>
                      </a:r>
                      <a:r>
                        <a:rPr kumimoji="1" lang="en-US" altLang="ja-JP" dirty="0" smtClean="0">
                          <a:latin typeface="UD デジタル 教科書体 NP-R" panose="02020400000000000000" pitchFamily="18" charset="-128"/>
                          <a:ea typeface="UD デジタル 教科書体 NP-R" panose="02020400000000000000" pitchFamily="18" charset="-128"/>
                        </a:rPr>
                        <a:t>×0.08</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extLst>
                  <a:ext uri="{0D108BD9-81ED-4DB2-BD59-A6C34878D82A}">
                    <a16:rowId xmlns:a16="http://schemas.microsoft.com/office/drawing/2014/main" val="2741329455"/>
                  </a:ext>
                </a:extLst>
              </a:tr>
              <a:tr h="339168">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9.52</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0.060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extLst>
                  <a:ext uri="{0D108BD9-81ED-4DB2-BD59-A6C34878D82A}">
                    <a16:rowId xmlns:a16="http://schemas.microsoft.com/office/drawing/2014/main" val="2356658883"/>
                  </a:ext>
                </a:extLst>
              </a:tr>
              <a:tr h="339168">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12.70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0.074</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extLst>
                  <a:ext uri="{0D108BD9-81ED-4DB2-BD59-A6C34878D82A}">
                    <a16:rowId xmlns:a16="http://schemas.microsoft.com/office/drawing/2014/main" val="534195798"/>
                  </a:ext>
                </a:extLst>
              </a:tr>
              <a:tr h="339168">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15.88</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0.090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extLst>
                  <a:ext uri="{0D108BD9-81ED-4DB2-BD59-A6C34878D82A}">
                    <a16:rowId xmlns:a16="http://schemas.microsoft.com/office/drawing/2014/main" val="1782357658"/>
                  </a:ext>
                </a:extLst>
              </a:tr>
            </a:tbl>
          </a:graphicData>
        </a:graphic>
      </p:graphicFrame>
      <p:sp>
        <p:nvSpPr>
          <p:cNvPr id="2" name="スライド番号プレースホルダー 1"/>
          <p:cNvSpPr>
            <a:spLocks noGrp="1"/>
          </p:cNvSpPr>
          <p:nvPr>
            <p:ph type="sldNum" sz="quarter" idx="12"/>
          </p:nvPr>
        </p:nvSpPr>
        <p:spPr/>
        <p:txBody>
          <a:bodyPr/>
          <a:lstStyle/>
          <a:p>
            <a:fld id="{90179633-62DC-4CD2-AE52-9F907E16D36F}" type="slidenum">
              <a:rPr kumimoji="1" lang="ja-JP" altLang="en-US" smtClean="0"/>
              <a:t>12</a:t>
            </a:fld>
            <a:endParaRPr kumimoji="1" lang="ja-JP" altLang="en-US"/>
          </a:p>
        </p:txBody>
      </p:sp>
      <p:graphicFrame>
        <p:nvGraphicFramePr>
          <p:cNvPr id="3" name="表 2">
            <a:extLst>
              <a:ext uri="{FF2B5EF4-FFF2-40B4-BE49-F238E27FC236}">
                <a16:creationId xmlns:a16="http://schemas.microsoft.com/office/drawing/2014/main" id="{AF8DB46D-F14D-2638-5B43-1BCC42602DBE}"/>
              </a:ext>
            </a:extLst>
          </p:cNvPr>
          <p:cNvGraphicFramePr>
            <a:graphicFrameLocks noGrp="1"/>
          </p:cNvGraphicFramePr>
          <p:nvPr>
            <p:extLst>
              <p:ext uri="{D42A27DB-BD31-4B8C-83A1-F6EECF244321}">
                <p14:modId xmlns:p14="http://schemas.microsoft.com/office/powerpoint/2010/main" val="2062706260"/>
              </p:ext>
            </p:extLst>
          </p:nvPr>
        </p:nvGraphicFramePr>
        <p:xfrm>
          <a:off x="2776869" y="1469552"/>
          <a:ext cx="3601516" cy="1521678"/>
        </p:xfrm>
        <a:graphic>
          <a:graphicData uri="http://schemas.openxmlformats.org/drawingml/2006/table">
            <a:tbl>
              <a:tblPr firstRow="1" bandRow="1">
                <a:tableStyleId>{5C22544A-7EE6-4342-B048-85BDC9FD1C3A}</a:tableStyleId>
              </a:tblPr>
              <a:tblGrid>
                <a:gridCol w="1902442">
                  <a:extLst>
                    <a:ext uri="{9D8B030D-6E8A-4147-A177-3AD203B41FA5}">
                      <a16:colId xmlns:a16="http://schemas.microsoft.com/office/drawing/2014/main" val="1573905603"/>
                    </a:ext>
                  </a:extLst>
                </a:gridCol>
                <a:gridCol w="1699074">
                  <a:extLst>
                    <a:ext uri="{9D8B030D-6E8A-4147-A177-3AD203B41FA5}">
                      <a16:colId xmlns:a16="http://schemas.microsoft.com/office/drawing/2014/main" val="4093143462"/>
                    </a:ext>
                  </a:extLst>
                </a:gridCol>
              </a:tblGrid>
              <a:tr h="370840">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都道府県名</a:t>
                      </a:r>
                      <a:endParaRPr kumimoji="1" lang="en-US" altLang="ja-JP"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配管工</a:t>
                      </a:r>
                    </a:p>
                  </a:txBody>
                  <a:tcPr/>
                </a:tc>
                <a:extLst>
                  <a:ext uri="{0D108BD9-81ED-4DB2-BD59-A6C34878D82A}">
                    <a16:rowId xmlns:a16="http://schemas.microsoft.com/office/drawing/2014/main" val="2151119550"/>
                  </a:ext>
                </a:extLst>
              </a:tr>
              <a:tr h="409158">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栃木県</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24,900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3312331974"/>
                  </a:ext>
                </a:extLst>
              </a:tr>
              <a:tr h="370840">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群馬県</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24,100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1669463901"/>
                  </a:ext>
                </a:extLst>
              </a:tr>
              <a:tr h="370840">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埼玉県</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24,600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1605375958"/>
                  </a:ext>
                </a:extLst>
              </a:tr>
            </a:tbl>
          </a:graphicData>
        </a:graphic>
      </p:graphicFrame>
      <p:grpSp>
        <p:nvGrpSpPr>
          <p:cNvPr id="4" name="グループ化 3"/>
          <p:cNvGrpSpPr/>
          <p:nvPr/>
        </p:nvGrpSpPr>
        <p:grpSpPr>
          <a:xfrm>
            <a:off x="3411461" y="1483031"/>
            <a:ext cx="2521692" cy="1066865"/>
            <a:chOff x="5442439" y="1039640"/>
            <a:chExt cx="2521692" cy="1066865"/>
          </a:xfrm>
        </p:grpSpPr>
        <p:sp>
          <p:nvSpPr>
            <p:cNvPr id="5" name="正方形/長方形 4"/>
            <p:cNvSpPr/>
            <p:nvPr/>
          </p:nvSpPr>
          <p:spPr>
            <a:xfrm>
              <a:off x="5442439" y="1820008"/>
              <a:ext cx="644769" cy="27754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 name="正方形/長方形 5"/>
            <p:cNvSpPr/>
            <p:nvPr/>
          </p:nvSpPr>
          <p:spPr>
            <a:xfrm>
              <a:off x="7224080" y="1039640"/>
              <a:ext cx="683846" cy="28597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 name="正方形/長方形 6"/>
            <p:cNvSpPr/>
            <p:nvPr/>
          </p:nvSpPr>
          <p:spPr>
            <a:xfrm>
              <a:off x="7144941" y="1819644"/>
              <a:ext cx="819190" cy="2868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cxnSp>
          <p:nvCxnSpPr>
            <p:cNvPr id="8" name="直線矢印コネクタ 7"/>
            <p:cNvCxnSpPr/>
            <p:nvPr/>
          </p:nvCxnSpPr>
          <p:spPr>
            <a:xfrm>
              <a:off x="7571694" y="1312421"/>
              <a:ext cx="0" cy="50400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9" name="直線矢印コネクタ 8"/>
            <p:cNvCxnSpPr/>
            <p:nvPr/>
          </p:nvCxnSpPr>
          <p:spPr>
            <a:xfrm flipV="1">
              <a:off x="6104189" y="1957470"/>
              <a:ext cx="1044000"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
        <p:nvSpPr>
          <p:cNvPr id="10" name="テキスト ボックス 9"/>
          <p:cNvSpPr txBox="1"/>
          <p:nvPr/>
        </p:nvSpPr>
        <p:spPr>
          <a:xfrm>
            <a:off x="2380896" y="1083655"/>
            <a:ext cx="4382218" cy="369332"/>
          </a:xfrm>
          <a:prstGeom prst="rect">
            <a:avLst/>
          </a:prstGeom>
          <a:noFill/>
        </p:spPr>
        <p:txBody>
          <a:bodyPr wrap="square" rtlCol="0">
            <a:spAutoFit/>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表</a:t>
            </a:r>
            <a:r>
              <a:rPr kumimoji="1" lang="en-US" altLang="ja-JP" dirty="0">
                <a:latin typeface="UD デジタル 教科書体 NP-R" panose="02020400000000000000" pitchFamily="18" charset="-128"/>
                <a:ea typeface="UD デジタル 教科書体 NP-R" panose="02020400000000000000" pitchFamily="18" charset="-128"/>
              </a:rPr>
              <a:t>5.</a:t>
            </a:r>
            <a:r>
              <a:rPr kumimoji="1" lang="ja-JP" altLang="en-US" dirty="0">
                <a:latin typeface="UD デジタル 教科書体 NP-R" panose="02020400000000000000" pitchFamily="18" charset="-128"/>
                <a:ea typeface="UD デジタル 教科書体 NP-R" panose="02020400000000000000" pitchFamily="18" charset="-128"/>
              </a:rPr>
              <a:t>公共工事設計労務</a:t>
            </a:r>
            <a:r>
              <a:rPr kumimoji="1" lang="ja-JP" altLang="en-US" dirty="0" smtClean="0">
                <a:latin typeface="UD デジタル 教科書体 NP-R" panose="02020400000000000000" pitchFamily="18" charset="-128"/>
                <a:ea typeface="UD デジタル 教科書体 NP-R" panose="02020400000000000000" pitchFamily="18" charset="-128"/>
              </a:rPr>
              <a:t>単価</a:t>
            </a:r>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配管工</a:t>
            </a:r>
            <a:r>
              <a:rPr kumimoji="1" lang="en-US" altLang="ja-JP" dirty="0" smtClean="0">
                <a:latin typeface="UD デジタル 教科書体 NP-R" panose="02020400000000000000" pitchFamily="18" charset="-128"/>
                <a:ea typeface="UD デジタル 教科書体 NP-R" panose="02020400000000000000" pitchFamily="18" charset="-128"/>
              </a:rPr>
              <a:t>)</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8" name="テキスト ボックス 17"/>
          <p:cNvSpPr txBox="1"/>
          <p:nvPr/>
        </p:nvSpPr>
        <p:spPr>
          <a:xfrm>
            <a:off x="2104845" y="3434990"/>
            <a:ext cx="4934310" cy="369332"/>
          </a:xfrm>
          <a:prstGeom prst="rect">
            <a:avLst/>
          </a:prstGeom>
          <a:noFill/>
        </p:spPr>
        <p:txBody>
          <a:bodyPr wrap="square" rtlCol="0">
            <a:spAutoFit/>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表</a:t>
            </a:r>
            <a:r>
              <a:rPr kumimoji="1" lang="en-US" altLang="ja-JP" dirty="0">
                <a:latin typeface="UD デジタル 教科書体 NP-R" panose="02020400000000000000" pitchFamily="18" charset="-128"/>
                <a:ea typeface="UD デジタル 教科書体 NP-R" panose="02020400000000000000" pitchFamily="18" charset="-128"/>
              </a:rPr>
              <a:t>6.</a:t>
            </a:r>
            <a:r>
              <a:rPr kumimoji="1" lang="ja-JP" altLang="en-US" dirty="0">
                <a:latin typeface="UD デジタル 教科書体 NP-R" panose="02020400000000000000" pitchFamily="18" charset="-128"/>
                <a:ea typeface="UD デジタル 教科書体 NP-R" panose="02020400000000000000" pitchFamily="18" charset="-128"/>
              </a:rPr>
              <a:t>標準歩</a:t>
            </a:r>
            <a:r>
              <a:rPr kumimoji="1" lang="ja-JP" altLang="en-US" dirty="0" smtClean="0">
                <a:latin typeface="UD デジタル 教科書体 NP-R" panose="02020400000000000000" pitchFamily="18" charset="-128"/>
                <a:ea typeface="UD デジタル 教科書体 NP-R" panose="02020400000000000000" pitchFamily="18" charset="-128"/>
              </a:rPr>
              <a:t>掛</a:t>
            </a:r>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冷媒用</a:t>
            </a:r>
            <a:r>
              <a:rPr kumimoji="1" lang="ja-JP" altLang="en-US" dirty="0">
                <a:latin typeface="UD デジタル 教科書体 NP-R" panose="02020400000000000000" pitchFamily="18" charset="-128"/>
                <a:ea typeface="UD デジタル 教科書体 NP-R" panose="02020400000000000000" pitchFamily="18" charset="-128"/>
              </a:rPr>
              <a:t>断熱材被覆</a:t>
            </a:r>
            <a:r>
              <a:rPr kumimoji="1" lang="ja-JP" altLang="en-US" dirty="0" smtClean="0">
                <a:latin typeface="UD デジタル 教科書体 NP-R" panose="02020400000000000000" pitchFamily="18" charset="-128"/>
                <a:ea typeface="UD デジタル 教科書体 NP-R" panose="02020400000000000000" pitchFamily="18" charset="-128"/>
              </a:rPr>
              <a:t>銅管</a:t>
            </a:r>
            <a:r>
              <a:rPr kumimoji="1" lang="en-US" altLang="ja-JP" dirty="0" smtClean="0">
                <a:latin typeface="UD デジタル 教科書体 NP-R" panose="02020400000000000000" pitchFamily="18" charset="-128"/>
                <a:ea typeface="UD デジタル 教科書体 NP-R" panose="02020400000000000000" pitchFamily="18" charset="-128"/>
              </a:rPr>
              <a:t>)</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23" name="テキスト ボックス 22"/>
          <p:cNvSpPr txBox="1"/>
          <p:nvPr/>
        </p:nvSpPr>
        <p:spPr>
          <a:xfrm>
            <a:off x="7343170" y="174536"/>
            <a:ext cx="1800493" cy="369332"/>
          </a:xfrm>
          <a:prstGeom prst="rect">
            <a:avLst/>
          </a:prstGeom>
          <a:noFill/>
        </p:spPr>
        <p:txBody>
          <a:bodyPr wrap="square" rtlCol="0">
            <a:spAutoFit/>
          </a:bodyPr>
          <a:lstStyle/>
          <a:p>
            <a:pPr algn="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練習問題３</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33" name="グループ化 32"/>
          <p:cNvGrpSpPr/>
          <p:nvPr/>
        </p:nvGrpSpPr>
        <p:grpSpPr>
          <a:xfrm>
            <a:off x="2219033" y="5167357"/>
            <a:ext cx="3985066" cy="298446"/>
            <a:chOff x="1129228" y="4584956"/>
            <a:chExt cx="3985066" cy="298446"/>
          </a:xfrm>
        </p:grpSpPr>
        <p:sp>
          <p:nvSpPr>
            <p:cNvPr id="13" name="正方形/長方形 12"/>
            <p:cNvSpPr/>
            <p:nvPr/>
          </p:nvSpPr>
          <p:spPr>
            <a:xfrm>
              <a:off x="1129228" y="4584956"/>
              <a:ext cx="576644" cy="298446"/>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5" name="正方形/長方形 14"/>
            <p:cNvSpPr/>
            <p:nvPr/>
          </p:nvSpPr>
          <p:spPr>
            <a:xfrm>
              <a:off x="4466294" y="4605862"/>
              <a:ext cx="648000" cy="277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cxnSp>
          <p:nvCxnSpPr>
            <p:cNvPr id="16" name="直線矢印コネクタ 15"/>
            <p:cNvCxnSpPr/>
            <p:nvPr/>
          </p:nvCxnSpPr>
          <p:spPr>
            <a:xfrm flipV="1">
              <a:off x="1706848" y="4729990"/>
              <a:ext cx="216000"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
        <p:nvSpPr>
          <p:cNvPr id="21" name="正方形/長方形 20"/>
          <p:cNvSpPr/>
          <p:nvPr/>
        </p:nvSpPr>
        <p:spPr>
          <a:xfrm>
            <a:off x="3643116" y="4595125"/>
            <a:ext cx="781835" cy="11661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28" name="正方形/長方形 27"/>
          <p:cNvSpPr/>
          <p:nvPr/>
        </p:nvSpPr>
        <p:spPr>
          <a:xfrm>
            <a:off x="4636682" y="4595125"/>
            <a:ext cx="720000" cy="11661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cxnSp>
        <p:nvCxnSpPr>
          <p:cNvPr id="29" name="直線矢印コネクタ 28"/>
          <p:cNvCxnSpPr/>
          <p:nvPr/>
        </p:nvCxnSpPr>
        <p:spPr>
          <a:xfrm flipV="1">
            <a:off x="3449939" y="5317294"/>
            <a:ext cx="180000"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30" name="直線矢印コネクタ 29"/>
          <p:cNvCxnSpPr/>
          <p:nvPr/>
        </p:nvCxnSpPr>
        <p:spPr>
          <a:xfrm flipV="1">
            <a:off x="4438576" y="5312864"/>
            <a:ext cx="180000"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sp>
        <p:nvSpPr>
          <p:cNvPr id="31" name="正方形/長方形 30"/>
          <p:cNvSpPr/>
          <p:nvPr/>
        </p:nvSpPr>
        <p:spPr>
          <a:xfrm>
            <a:off x="3005227" y="4595125"/>
            <a:ext cx="436086" cy="11661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cxnSp>
        <p:nvCxnSpPr>
          <p:cNvPr id="32" name="直線矢印コネクタ 31"/>
          <p:cNvCxnSpPr/>
          <p:nvPr/>
        </p:nvCxnSpPr>
        <p:spPr>
          <a:xfrm flipV="1">
            <a:off x="5362654" y="5312391"/>
            <a:ext cx="180000"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sp>
        <p:nvSpPr>
          <p:cNvPr id="26" name="正方形/長方形 25"/>
          <p:cNvSpPr/>
          <p:nvPr/>
        </p:nvSpPr>
        <p:spPr>
          <a:xfrm>
            <a:off x="6319155" y="4595125"/>
            <a:ext cx="684000" cy="11661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cxnSp>
        <p:nvCxnSpPr>
          <p:cNvPr id="27" name="直線矢印コネクタ 26"/>
          <p:cNvCxnSpPr/>
          <p:nvPr/>
        </p:nvCxnSpPr>
        <p:spPr>
          <a:xfrm flipV="1">
            <a:off x="6189759" y="5312391"/>
            <a:ext cx="180000"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372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0179633-62DC-4CD2-AE52-9F907E16D36F}" type="slidenum">
              <a:rPr kumimoji="1" lang="ja-JP" altLang="en-US" smtClean="0"/>
              <a:t>13</a:t>
            </a:fld>
            <a:endParaRPr kumimoji="1" lang="ja-JP" altLang="en-US"/>
          </a:p>
        </p:txBody>
      </p:sp>
      <p:sp>
        <p:nvSpPr>
          <p:cNvPr id="3" name="テキスト ボックス 2"/>
          <p:cNvSpPr txBox="1"/>
          <p:nvPr/>
        </p:nvSpPr>
        <p:spPr>
          <a:xfrm>
            <a:off x="977346" y="564532"/>
            <a:ext cx="8028631" cy="6040115"/>
          </a:xfrm>
          <a:prstGeom prst="rect">
            <a:avLst/>
          </a:prstGeom>
          <a:noFill/>
        </p:spPr>
        <p:txBody>
          <a:bodyPr wrap="square" rtlCol="0">
            <a:spAutoFit/>
          </a:bodyPr>
          <a:lstStyle/>
          <a:p>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計算式</a:t>
            </a:r>
            <a:r>
              <a:rPr lang="en-US" altLang="ja-JP" dirty="0">
                <a:latin typeface="UD デジタル 教科書体 NP-R" panose="02020400000000000000" pitchFamily="18" charset="-128"/>
                <a:ea typeface="UD デジタル 教科書体 NP-R" panose="02020400000000000000" pitchFamily="18" charset="-128"/>
              </a:rPr>
              <a:t>】</a:t>
            </a:r>
          </a:p>
          <a:p>
            <a:pPr>
              <a:lnSpc>
                <a:spcPts val="2500"/>
              </a:lnSpc>
            </a:pPr>
            <a:r>
              <a:rPr lang="ja-JP" altLang="ja-JP" dirty="0">
                <a:latin typeface="UD デジタル 教科書体 NP-R" panose="02020400000000000000" pitchFamily="18" charset="-128"/>
                <a:ea typeface="UD デジタル 教科書体 NP-R" panose="02020400000000000000" pitchFamily="18" charset="-128"/>
              </a:rPr>
              <a:t>複合単価</a:t>
            </a:r>
            <a:r>
              <a:rPr lang="ja-JP" altLang="ja-JP" dirty="0" smtClean="0">
                <a:latin typeface="UD デジタル 教科書体 NP-R" panose="02020400000000000000" pitchFamily="18" charset="-128"/>
                <a:ea typeface="UD デジタル 教科書体 NP-R" panose="02020400000000000000" pitchFamily="18" charset="-128"/>
              </a:rPr>
              <a:t>：</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材料</a:t>
            </a:r>
            <a:r>
              <a:rPr lang="ja-JP" altLang="ja-JP" dirty="0">
                <a:latin typeface="UD デジタル 教科書体 NP-R" panose="02020400000000000000" pitchFamily="18" charset="-128"/>
                <a:ea typeface="UD デジタル 教科書体 NP-R" panose="02020400000000000000" pitchFamily="18" charset="-128"/>
              </a:rPr>
              <a:t>単価×</a:t>
            </a:r>
            <a:r>
              <a:rPr lang="ja-JP" altLang="en-US" dirty="0">
                <a:latin typeface="UD デジタル 教科書体 NP-R" panose="02020400000000000000" pitchFamily="18" charset="-128"/>
                <a:ea typeface="UD デジタル 教科書体 NP-R" panose="02020400000000000000" pitchFamily="18" charset="-128"/>
              </a:rPr>
              <a:t>管</a:t>
            </a:r>
            <a:r>
              <a:rPr lang="ja-JP" altLang="en-US" dirty="0" smtClean="0">
                <a:latin typeface="UD デジタル 教科書体 NP-R" panose="02020400000000000000" pitchFamily="18" charset="-128"/>
                <a:ea typeface="UD デジタル 教科書体 NP-R" panose="02020400000000000000" pitchFamily="18" charset="-128"/>
              </a:rPr>
              <a:t>係数</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継手</a:t>
            </a:r>
            <a:r>
              <a:rPr lang="ja-JP" altLang="en-US" dirty="0">
                <a:latin typeface="UD デジタル 教科書体 NP-R" panose="02020400000000000000" pitchFamily="18" charset="-128"/>
                <a:ea typeface="UD デジタル 教科書体 NP-R" panose="02020400000000000000" pitchFamily="18" charset="-128"/>
              </a:rPr>
              <a:t>接合材</a:t>
            </a:r>
            <a:r>
              <a:rPr lang="ja-JP" altLang="en-US" dirty="0" smtClean="0">
                <a:latin typeface="UD デジタル 教科書体 NP-R" panose="02020400000000000000" pitchFamily="18" charset="-128"/>
                <a:ea typeface="UD デジタル 教科書体 NP-R" panose="02020400000000000000" pitchFamily="18" charset="-128"/>
              </a:rPr>
              <a:t>等</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支持金物</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雑</a:t>
            </a:r>
            <a:r>
              <a:rPr lang="ja-JP" altLang="en-US" dirty="0">
                <a:latin typeface="UD デジタル 教科書体 NP-R" panose="02020400000000000000" pitchFamily="18" charset="-128"/>
                <a:ea typeface="UD デジタル 教科書体 NP-R" panose="02020400000000000000" pitchFamily="18" charset="-128"/>
              </a:rPr>
              <a:t>材料</a:t>
            </a:r>
            <a:endParaRPr lang="en-US" altLang="ja-JP" dirty="0">
              <a:latin typeface="UD デジタル 教科書体 NP-R" panose="02020400000000000000" pitchFamily="18" charset="-128"/>
              <a:ea typeface="UD デジタル 教科書体 NP-R" panose="02020400000000000000" pitchFamily="18" charset="-128"/>
            </a:endParaRPr>
          </a:p>
          <a:p>
            <a:pPr>
              <a:lnSpc>
                <a:spcPts val="2500"/>
              </a:lnSpc>
            </a:pP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労務費</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はつり補修</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その他</a:t>
            </a:r>
            <a:endParaRPr lang="en-US" altLang="ja-JP" sz="800" dirty="0">
              <a:latin typeface="UD デジタル 教科書体 NP-R" panose="02020400000000000000" pitchFamily="18" charset="-128"/>
              <a:ea typeface="UD デジタル 教科書体 NP-R" panose="02020400000000000000" pitchFamily="18" charset="-128"/>
            </a:endParaRPr>
          </a:p>
          <a:p>
            <a:pPr>
              <a:lnSpc>
                <a:spcPts val="2500"/>
              </a:lnSpc>
            </a:pPr>
            <a:r>
              <a:rPr lang="en-US" altLang="ja-JP" dirty="0">
                <a:latin typeface="UD デジタル 教科書体 NP-R" panose="02020400000000000000" pitchFamily="18" charset="-128"/>
                <a:ea typeface="UD デジタル 教科書体 NP-R" panose="02020400000000000000" pitchFamily="18" charset="-128"/>
              </a:rPr>
              <a:t>	</a:t>
            </a:r>
            <a:r>
              <a:rPr lang="ja-JP" altLang="en-US" dirty="0">
                <a:latin typeface="UD デジタル 教科書体 NP-R" panose="02020400000000000000" pitchFamily="18" charset="-128"/>
                <a:ea typeface="UD デジタル 教科書体 NP-R" panose="02020400000000000000" pitchFamily="18" charset="-128"/>
              </a:rPr>
              <a:t>　</a:t>
            </a:r>
            <a:r>
              <a:rPr lang="ja-JP" altLang="en-US" dirty="0" smtClean="0">
                <a:latin typeface="UD デジタル 教科書体 NP-R" panose="02020400000000000000" pitchFamily="18" charset="-128"/>
                <a:ea typeface="UD デジタル 教科書体 NP-R" panose="02020400000000000000" pitchFamily="18" charset="-128"/>
              </a:rPr>
              <a:t>＝</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材料</a:t>
            </a:r>
            <a:r>
              <a:rPr lang="ja-JP" altLang="ja-JP" dirty="0">
                <a:latin typeface="UD デジタル 教科書体 NP-R" panose="02020400000000000000" pitchFamily="18" charset="-128"/>
                <a:ea typeface="UD デジタル 教科書体 NP-R" panose="02020400000000000000" pitchFamily="18" charset="-128"/>
              </a:rPr>
              <a:t>単価×</a:t>
            </a:r>
            <a:r>
              <a:rPr lang="ja-JP" altLang="en-US" dirty="0">
                <a:latin typeface="UD デジタル 教科書体 NP-R" panose="02020400000000000000" pitchFamily="18" charset="-128"/>
                <a:ea typeface="UD デジタル 教科書体 NP-R" panose="02020400000000000000" pitchFamily="18" charset="-128"/>
              </a:rPr>
              <a:t>管</a:t>
            </a:r>
            <a:r>
              <a:rPr lang="ja-JP" altLang="en-US" dirty="0" smtClean="0">
                <a:latin typeface="UD デジタル 教科書体 NP-R" panose="02020400000000000000" pitchFamily="18" charset="-128"/>
                <a:ea typeface="UD デジタル 教科書体 NP-R" panose="02020400000000000000" pitchFamily="18" charset="-128"/>
              </a:rPr>
              <a:t>係数</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材料</a:t>
            </a:r>
            <a:r>
              <a:rPr lang="ja-JP" altLang="en-US" dirty="0">
                <a:latin typeface="UD デジタル 教科書体 NP-R" panose="02020400000000000000" pitchFamily="18" charset="-128"/>
                <a:ea typeface="UD デジタル 教科書体 NP-R" panose="02020400000000000000" pitchFamily="18" charset="-128"/>
              </a:rPr>
              <a:t>単価</a:t>
            </a: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継手接合材等</a:t>
            </a:r>
            <a:r>
              <a:rPr lang="ja-JP" altLang="en-US" dirty="0" smtClean="0">
                <a:latin typeface="UD デジタル 教科書体 NP-R" panose="02020400000000000000" pitchFamily="18" charset="-128"/>
                <a:ea typeface="UD デジタル 教科書体 NP-R" panose="02020400000000000000" pitchFamily="18" charset="-128"/>
              </a:rPr>
              <a:t>係数</a:t>
            </a:r>
            <a:r>
              <a:rPr lang="en-US" altLang="ja-JP" dirty="0" smtClean="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a:p>
            <a:pPr>
              <a:lnSpc>
                <a:spcPts val="2500"/>
              </a:lnSpc>
            </a:pPr>
            <a:r>
              <a:rPr lang="en-US" altLang="ja-JP" dirty="0">
                <a:latin typeface="UD デジタル 教科書体 NP-R" panose="02020400000000000000" pitchFamily="18" charset="-128"/>
                <a:ea typeface="UD デジタル 教科書体 NP-R" panose="02020400000000000000" pitchFamily="18" charset="-128"/>
              </a:rPr>
              <a:t>	</a:t>
            </a: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材料</a:t>
            </a:r>
            <a:r>
              <a:rPr lang="ja-JP" altLang="ja-JP" dirty="0">
                <a:latin typeface="UD デジタル 教科書体 NP-R" panose="02020400000000000000" pitchFamily="18" charset="-128"/>
                <a:ea typeface="UD デジタル 教科書体 NP-R" panose="02020400000000000000" pitchFamily="18" charset="-128"/>
              </a:rPr>
              <a:t>単価×</a:t>
            </a:r>
            <a:r>
              <a:rPr lang="ja-JP" altLang="en-US" dirty="0">
                <a:latin typeface="UD デジタル 教科書体 NP-R" panose="02020400000000000000" pitchFamily="18" charset="-128"/>
                <a:ea typeface="UD デジタル 教科書体 NP-R" panose="02020400000000000000" pitchFamily="18" charset="-128"/>
              </a:rPr>
              <a:t>支持金物</a:t>
            </a:r>
            <a:r>
              <a:rPr lang="ja-JP" altLang="en-US" dirty="0" smtClean="0">
                <a:latin typeface="UD デジタル 教科書体 NP-R" panose="02020400000000000000" pitchFamily="18" charset="-128"/>
                <a:ea typeface="UD デジタル 教科書体 NP-R" panose="02020400000000000000" pitchFamily="18" charset="-128"/>
              </a:rPr>
              <a:t>係数</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材料</a:t>
            </a:r>
            <a:r>
              <a:rPr lang="ja-JP" altLang="en-US" dirty="0">
                <a:latin typeface="UD デジタル 教科書体 NP-R" panose="02020400000000000000" pitchFamily="18" charset="-128"/>
                <a:ea typeface="UD デジタル 教科書体 NP-R" panose="02020400000000000000" pitchFamily="18" charset="-128"/>
              </a:rPr>
              <a:t>単価</a:t>
            </a: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雑材</a:t>
            </a:r>
            <a:r>
              <a:rPr lang="ja-JP" altLang="en-US" dirty="0" smtClean="0">
                <a:latin typeface="UD デジタル 教科書体 NP-R" panose="02020400000000000000" pitchFamily="18" charset="-128"/>
                <a:ea typeface="UD デジタル 教科書体 NP-R" panose="02020400000000000000" pitchFamily="18" charset="-128"/>
              </a:rPr>
              <a:t>料率</a:t>
            </a:r>
            <a:r>
              <a:rPr lang="en-US" altLang="ja-JP" dirty="0" smtClean="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a:p>
            <a:pPr>
              <a:lnSpc>
                <a:spcPts val="2500"/>
              </a:lnSpc>
            </a:pP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歩</a:t>
            </a:r>
            <a:r>
              <a:rPr lang="ja-JP" altLang="en-US" dirty="0">
                <a:latin typeface="UD デジタル 教科書体 NP-R" panose="02020400000000000000" pitchFamily="18" charset="-128"/>
                <a:ea typeface="UD デジタル 教科書体 NP-R" panose="02020400000000000000" pitchFamily="18" charset="-128"/>
              </a:rPr>
              <a:t>掛</a:t>
            </a:r>
            <a:r>
              <a:rPr lang="ja-JP" altLang="ja-JP" dirty="0">
                <a:latin typeface="UD デジタル 教科書体 NP-R" panose="02020400000000000000" pitchFamily="18" charset="-128"/>
                <a:ea typeface="UD デジタル 教科書体 NP-R" panose="02020400000000000000" pitchFamily="18" charset="-128"/>
              </a:rPr>
              <a:t>×労務</a:t>
            </a:r>
            <a:r>
              <a:rPr lang="ja-JP" altLang="ja-JP" dirty="0" smtClean="0">
                <a:latin typeface="UD デジタル 教科書体 NP-R" panose="02020400000000000000" pitchFamily="18" charset="-128"/>
                <a:ea typeface="UD デジタル 教科書体 NP-R" panose="02020400000000000000" pitchFamily="18" charset="-128"/>
              </a:rPr>
              <a:t>単価</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歩掛</a:t>
            </a:r>
            <a:r>
              <a:rPr lang="ja-JP" altLang="ja-JP" dirty="0">
                <a:latin typeface="UD デジタル 教科書体 NP-R" panose="02020400000000000000" pitchFamily="18" charset="-128"/>
                <a:ea typeface="UD デジタル 教科書体 NP-R" panose="02020400000000000000" pitchFamily="18" charset="-128"/>
              </a:rPr>
              <a:t>×労務</a:t>
            </a:r>
            <a:r>
              <a:rPr lang="ja-JP" altLang="ja-JP" dirty="0" smtClean="0">
                <a:latin typeface="UD デジタル 教科書体 NP-R" panose="02020400000000000000" pitchFamily="18" charset="-128"/>
                <a:ea typeface="UD デジタル 教科書体 NP-R" panose="02020400000000000000" pitchFamily="18" charset="-128"/>
              </a:rPr>
              <a:t>単価×</a:t>
            </a:r>
            <a:r>
              <a:rPr lang="ja-JP" altLang="en-US" dirty="0" smtClean="0">
                <a:latin typeface="UD デジタル 教科書体 NP-R" panose="02020400000000000000" pitchFamily="18" charset="-128"/>
                <a:ea typeface="UD デジタル 教科書体 NP-R" panose="02020400000000000000" pitchFamily="18" charset="-128"/>
              </a:rPr>
              <a:t>はつり補修率</a:t>
            </a:r>
            <a:r>
              <a:rPr lang="en-US" altLang="ja-JP" dirty="0" smtClean="0">
                <a:latin typeface="UD デジタル 教科書体 NP-R" panose="02020400000000000000" pitchFamily="18" charset="-128"/>
                <a:ea typeface="UD デジタル 教科書体 NP-R" panose="02020400000000000000" pitchFamily="18" charset="-128"/>
              </a:rPr>
              <a:t>)</a:t>
            </a:r>
          </a:p>
          <a:p>
            <a:pPr>
              <a:lnSpc>
                <a:spcPts val="2500"/>
              </a:lnSpc>
            </a:pPr>
            <a:r>
              <a:rPr lang="ja-JP" altLang="en-US" dirty="0">
                <a:latin typeface="UD デジタル 教科書体 NP-R" panose="02020400000000000000" pitchFamily="18" charset="-128"/>
                <a:ea typeface="UD デジタル 教科書体 NP-R" panose="02020400000000000000" pitchFamily="18" charset="-128"/>
              </a:rPr>
              <a:t>　</a:t>
            </a:r>
            <a:r>
              <a:rPr lang="ja-JP" altLang="en-US" dirty="0" smtClean="0">
                <a:latin typeface="UD デジタル 教科書体 NP-R" panose="02020400000000000000" pitchFamily="18" charset="-128"/>
                <a:ea typeface="UD デジタル 教科書体 NP-R" panose="02020400000000000000" pitchFamily="18" charset="-128"/>
              </a:rPr>
              <a:t>　　　　　　　</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歩</a:t>
            </a:r>
            <a:r>
              <a:rPr lang="ja-JP" altLang="en-US" dirty="0">
                <a:latin typeface="UD デジタル 教科書体 NP-R" panose="02020400000000000000" pitchFamily="18" charset="-128"/>
                <a:ea typeface="UD デジタル 教科書体 NP-R" panose="02020400000000000000" pitchFamily="18" charset="-128"/>
              </a:rPr>
              <a:t>掛</a:t>
            </a:r>
            <a:r>
              <a:rPr lang="ja-JP" altLang="ja-JP" dirty="0">
                <a:latin typeface="UD デジタル 教科書体 NP-R" panose="02020400000000000000" pitchFamily="18" charset="-128"/>
                <a:ea typeface="UD デジタル 教科書体 NP-R" panose="02020400000000000000" pitchFamily="18" charset="-128"/>
              </a:rPr>
              <a:t>×労務単価×その他の</a:t>
            </a:r>
            <a:r>
              <a:rPr lang="ja-JP" altLang="ja-JP" dirty="0" smtClean="0">
                <a:latin typeface="UD デジタル 教科書体 NP-R" panose="02020400000000000000" pitchFamily="18" charset="-128"/>
                <a:ea typeface="UD デジタル 教科書体 NP-R" panose="02020400000000000000" pitchFamily="18" charset="-128"/>
              </a:rPr>
              <a:t>率</a:t>
            </a:r>
            <a:r>
              <a:rPr lang="en-US" altLang="ja-JP" dirty="0" smtClean="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a:p>
            <a:endParaRPr lang="en-US" altLang="ja-JP" sz="800" dirty="0" smtClean="0">
              <a:latin typeface="UD デジタル 教科書体 NP-R" panose="02020400000000000000" pitchFamily="18" charset="-128"/>
              <a:ea typeface="UD デジタル 教科書体 NP-R" panose="02020400000000000000" pitchFamily="18" charset="-128"/>
            </a:endParaRPr>
          </a:p>
          <a:p>
            <a:endParaRPr lang="en-US" altLang="ja-JP" sz="800" dirty="0">
              <a:latin typeface="UD デジタル 教科書体 NP-R" panose="02020400000000000000" pitchFamily="18" charset="-128"/>
              <a:ea typeface="UD デジタル 教科書体 NP-R" panose="02020400000000000000" pitchFamily="18" charset="-128"/>
            </a:endParaRPr>
          </a:p>
          <a:p>
            <a:pPr>
              <a:lnSpc>
                <a:spcPts val="2100"/>
              </a:lnSpc>
            </a:pPr>
            <a:r>
              <a:rPr kumimoji="1" lang="en-US" altLang="ja-JP" sz="1600" dirty="0">
                <a:latin typeface="UD デジタル 教科書体 NP-R" panose="02020400000000000000" pitchFamily="18" charset="-128"/>
                <a:ea typeface="UD デジタル 教科書体 NP-R" panose="02020400000000000000" pitchFamily="18" charset="-128"/>
              </a:rPr>
              <a:t>【</a:t>
            </a:r>
            <a:r>
              <a:rPr kumimoji="1" lang="ja-JP" altLang="en-US" sz="1600" dirty="0">
                <a:latin typeface="UD デジタル 教科書体 NP-R" panose="02020400000000000000" pitchFamily="18" charset="-128"/>
                <a:ea typeface="UD デジタル 教科書体 NP-R" panose="02020400000000000000" pitchFamily="18" charset="-128"/>
              </a:rPr>
              <a:t>複合単価に計上される項目</a:t>
            </a:r>
            <a:r>
              <a:rPr kumimoji="1" lang="en-US" altLang="ja-JP" sz="1600" dirty="0" smtClean="0">
                <a:latin typeface="UD デジタル 教科書体 NP-R" panose="02020400000000000000" pitchFamily="18" charset="-128"/>
                <a:ea typeface="UD デジタル 教科書体 NP-R" panose="02020400000000000000" pitchFamily="18" charset="-128"/>
              </a:rPr>
              <a:t>】</a:t>
            </a:r>
            <a:endParaRPr lang="en-US" altLang="ja-JP" sz="1600" dirty="0" smtClean="0">
              <a:latin typeface="UD デジタル 教科書体 NP-R" panose="02020400000000000000" pitchFamily="18" charset="-128"/>
              <a:ea typeface="UD デジタル 教科書体 NP-R" panose="02020400000000000000" pitchFamily="18" charset="-128"/>
            </a:endParaRPr>
          </a:p>
          <a:p>
            <a:pPr marL="285750" indent="-285750">
              <a:lnSpc>
                <a:spcPts val="2100"/>
              </a:lnSpc>
              <a:buFont typeface="Wingdings" panose="05000000000000000000" pitchFamily="2" charset="2"/>
              <a:buChar char="u"/>
            </a:pPr>
            <a:r>
              <a:rPr lang="ja-JP" altLang="en-US" sz="1600" dirty="0" smtClean="0">
                <a:latin typeface="UD デジタル 教科書体 NP-R" panose="02020400000000000000" pitchFamily="18" charset="-128"/>
                <a:ea typeface="UD デジタル 教科書体 NP-R" panose="02020400000000000000" pitchFamily="18" charset="-128"/>
              </a:rPr>
              <a:t>管係数</a:t>
            </a:r>
            <a:endParaRPr lang="en-US" altLang="ja-JP" sz="1600" dirty="0">
              <a:latin typeface="UD デジタル 教科書体 NP-R" panose="02020400000000000000" pitchFamily="18" charset="-128"/>
              <a:ea typeface="UD デジタル 教科書体 NP-R" panose="02020400000000000000" pitchFamily="18" charset="-128"/>
            </a:endParaRPr>
          </a:p>
          <a:p>
            <a:pPr lvl="1">
              <a:lnSpc>
                <a:spcPts val="2100"/>
              </a:lnSpc>
            </a:pPr>
            <a:r>
              <a:rPr kumimoji="1" lang="ja-JP" altLang="en-US" sz="1600" dirty="0" smtClean="0">
                <a:latin typeface="UD デジタル 教科書体 NP-R" panose="02020400000000000000" pitchFamily="18" charset="-128"/>
                <a:ea typeface="UD デジタル 教科書体 NP-R" panose="02020400000000000000" pitchFamily="18" charset="-128"/>
              </a:rPr>
              <a:t>　施工</a:t>
            </a:r>
            <a:r>
              <a:rPr kumimoji="1" lang="ja-JP" altLang="en-US" sz="1600" dirty="0">
                <a:latin typeface="UD デジタル 教科書体 NP-R" panose="02020400000000000000" pitchFamily="18" charset="-128"/>
                <a:ea typeface="UD デジタル 教科書体 NP-R" panose="02020400000000000000" pitchFamily="18" charset="-128"/>
              </a:rPr>
              <a:t>に伴い発生する切り無駄、</a:t>
            </a:r>
            <a:r>
              <a:rPr kumimoji="1" lang="ja-JP" altLang="en-US" sz="1600" dirty="0" err="1">
                <a:latin typeface="UD デジタル 教科書体 NP-R" panose="02020400000000000000" pitchFamily="18" charset="-128"/>
                <a:ea typeface="UD デジタル 教科書体 NP-R" panose="02020400000000000000" pitchFamily="18" charset="-128"/>
              </a:rPr>
              <a:t>つなぎしろ</a:t>
            </a:r>
            <a:r>
              <a:rPr kumimoji="1" lang="ja-JP" altLang="en-US" sz="1600" dirty="0">
                <a:latin typeface="UD デジタル 教科書体 NP-R" panose="02020400000000000000" pitchFamily="18" charset="-128"/>
                <a:ea typeface="UD デジタル 教科書体 NP-R" panose="02020400000000000000" pitchFamily="18" charset="-128"/>
              </a:rPr>
              <a:t>分を考慮し、材料数量の割増を行う</a:t>
            </a:r>
            <a:r>
              <a:rPr kumimoji="1" lang="ja-JP" altLang="en-US" sz="1600" dirty="0" smtClean="0">
                <a:latin typeface="UD デジタル 教科書体 NP-R" panose="02020400000000000000" pitchFamily="18" charset="-128"/>
                <a:ea typeface="UD デジタル 教科書体 NP-R" panose="02020400000000000000" pitchFamily="18" charset="-128"/>
              </a:rPr>
              <a:t>。</a:t>
            </a:r>
            <a:endParaRPr lang="en-US" altLang="ja-JP" sz="1600" dirty="0">
              <a:latin typeface="UD デジタル 教科書体 NP-R" panose="02020400000000000000" pitchFamily="18" charset="-128"/>
              <a:ea typeface="UD デジタル 教科書体 NP-R" panose="02020400000000000000" pitchFamily="18" charset="-128"/>
            </a:endParaRPr>
          </a:p>
          <a:p>
            <a:pPr marL="285750" indent="-285750">
              <a:lnSpc>
                <a:spcPts val="2100"/>
              </a:lnSpc>
              <a:buFont typeface="Wingdings" panose="05000000000000000000" pitchFamily="2" charset="2"/>
              <a:buChar char="u"/>
            </a:pPr>
            <a:r>
              <a:rPr lang="ja-JP" altLang="en-US" sz="1600" dirty="0" smtClean="0">
                <a:latin typeface="UD デジタル 教科書体 NP-R" panose="02020400000000000000" pitchFamily="18" charset="-128"/>
                <a:ea typeface="UD デジタル 教科書体 NP-R" panose="02020400000000000000" pitchFamily="18" charset="-128"/>
              </a:rPr>
              <a:t>継手接合材等</a:t>
            </a:r>
            <a:endParaRPr lang="en-US" altLang="ja-JP" sz="1600" dirty="0" smtClean="0">
              <a:latin typeface="UD デジタル 教科書体 NP-R" panose="02020400000000000000" pitchFamily="18" charset="-128"/>
              <a:ea typeface="UD デジタル 教科書体 NP-R" panose="02020400000000000000" pitchFamily="18" charset="-128"/>
            </a:endParaRPr>
          </a:p>
          <a:p>
            <a:pPr lvl="1">
              <a:lnSpc>
                <a:spcPts val="2100"/>
              </a:lnSpc>
            </a:pPr>
            <a:r>
              <a:rPr lang="ja-JP" altLang="en-US" sz="1600" dirty="0" smtClean="0">
                <a:latin typeface="UD デジタル 教科書体 NP-R" panose="02020400000000000000" pitchFamily="18" charset="-128"/>
                <a:ea typeface="UD デジタル 教科書体 NP-R" panose="02020400000000000000" pitchFamily="18" charset="-128"/>
              </a:rPr>
              <a:t>　配管</a:t>
            </a:r>
            <a:r>
              <a:rPr lang="ja-JP" altLang="en-US" sz="1600" dirty="0">
                <a:latin typeface="UD デジタル 教科書体 NP-R" panose="02020400000000000000" pitchFamily="18" charset="-128"/>
                <a:ea typeface="UD デジタル 教科書体 NP-R" panose="02020400000000000000" pitchFamily="18" charset="-128"/>
              </a:rPr>
              <a:t>同士の接合に使う継手、</a:t>
            </a:r>
            <a:r>
              <a:rPr lang="ja-JP" altLang="en-US" sz="1600" dirty="0" smtClean="0">
                <a:latin typeface="UD デジタル 教科書体 NP-R" panose="02020400000000000000" pitchFamily="18" charset="-128"/>
                <a:ea typeface="UD デジタル 教科書体 NP-R" panose="02020400000000000000" pitchFamily="18" charset="-128"/>
              </a:rPr>
              <a:t>接合材</a:t>
            </a:r>
            <a:r>
              <a:rPr lang="en-US" altLang="ja-JP" sz="1600" dirty="0" smtClean="0">
                <a:latin typeface="UD デジタル 教科書体 NP-R" panose="02020400000000000000" pitchFamily="18" charset="-128"/>
                <a:ea typeface="UD デジタル 教科書体 NP-R" panose="02020400000000000000" pitchFamily="18" charset="-128"/>
              </a:rPr>
              <a:t>(</a:t>
            </a:r>
            <a:r>
              <a:rPr lang="ja-JP" altLang="en-US" sz="1600" dirty="0" smtClean="0">
                <a:latin typeface="UD デジタル 教科書体 NP-R" panose="02020400000000000000" pitchFamily="18" charset="-128"/>
                <a:ea typeface="UD デジタル 教科書体 NP-R" panose="02020400000000000000" pitchFamily="18" charset="-128"/>
              </a:rPr>
              <a:t>シール材</a:t>
            </a:r>
            <a:r>
              <a:rPr lang="ja-JP" altLang="en-US" sz="1600" dirty="0">
                <a:latin typeface="UD デジタル 教科書体 NP-R" panose="02020400000000000000" pitchFamily="18" charset="-128"/>
                <a:ea typeface="UD デジタル 教科書体 NP-R" panose="02020400000000000000" pitchFamily="18" charset="-128"/>
              </a:rPr>
              <a:t>、</a:t>
            </a:r>
            <a:r>
              <a:rPr lang="ja-JP" altLang="en-US" sz="1600" dirty="0" smtClean="0">
                <a:latin typeface="UD デジタル 教科書体 NP-R" panose="02020400000000000000" pitchFamily="18" charset="-128"/>
                <a:ea typeface="UD デジタル 教科書体 NP-R" panose="02020400000000000000" pitchFamily="18" charset="-128"/>
              </a:rPr>
              <a:t>接着剤</a:t>
            </a:r>
            <a:r>
              <a:rPr lang="en-US" altLang="ja-JP" sz="1600" dirty="0" smtClean="0">
                <a:latin typeface="UD デジタル 教科書体 NP-R" panose="02020400000000000000" pitchFamily="18" charset="-128"/>
                <a:ea typeface="UD デジタル 教科書体 NP-R" panose="02020400000000000000" pitchFamily="18" charset="-128"/>
              </a:rPr>
              <a:t>)</a:t>
            </a:r>
            <a:r>
              <a:rPr lang="ja-JP" altLang="en-US" sz="1600" dirty="0" err="1" smtClean="0">
                <a:latin typeface="UD デジタル 教科書体 NP-R" panose="02020400000000000000" pitchFamily="18" charset="-128"/>
                <a:ea typeface="UD デジタル 教科書体 NP-R" panose="02020400000000000000" pitchFamily="18" charset="-128"/>
              </a:rPr>
              <a:t>、</a:t>
            </a:r>
            <a:r>
              <a:rPr lang="ja-JP" altLang="en-US" sz="1600" dirty="0">
                <a:latin typeface="UD デジタル 教科書体 NP-R" panose="02020400000000000000" pitchFamily="18" charset="-128"/>
                <a:ea typeface="UD デジタル 教科書体 NP-R" panose="02020400000000000000" pitchFamily="18" charset="-128"/>
              </a:rPr>
              <a:t>ねじ切り用油等の</a:t>
            </a:r>
            <a:r>
              <a:rPr lang="ja-JP" altLang="en-US" sz="1600" dirty="0" smtClean="0">
                <a:latin typeface="UD デジタル 教科書体 NP-R" panose="02020400000000000000" pitchFamily="18" charset="-128"/>
                <a:ea typeface="UD デジタル 教科書体 NP-R" panose="02020400000000000000" pitchFamily="18" charset="-128"/>
              </a:rPr>
              <a:t>雑材について管種、径により定められた率により計上する。</a:t>
            </a:r>
            <a:endParaRPr lang="en-US" altLang="ja-JP" sz="1600" dirty="0">
              <a:latin typeface="UD デジタル 教科書体 NP-R" panose="02020400000000000000" pitchFamily="18" charset="-128"/>
              <a:ea typeface="UD デジタル 教科書体 NP-R" panose="02020400000000000000" pitchFamily="18" charset="-128"/>
            </a:endParaRPr>
          </a:p>
          <a:p>
            <a:pPr marL="285750" indent="-285750">
              <a:lnSpc>
                <a:spcPts val="2100"/>
              </a:lnSpc>
              <a:buFont typeface="Wingdings" panose="05000000000000000000" pitchFamily="2" charset="2"/>
              <a:buChar char="u"/>
            </a:pPr>
            <a:r>
              <a:rPr lang="ja-JP" altLang="en-US" sz="1600" dirty="0">
                <a:latin typeface="UD デジタル 教科書体 NP-R" panose="02020400000000000000" pitchFamily="18" charset="-128"/>
                <a:ea typeface="UD デジタル 教科書体 NP-R" panose="02020400000000000000" pitchFamily="18" charset="-128"/>
              </a:rPr>
              <a:t>支持</a:t>
            </a:r>
            <a:r>
              <a:rPr lang="ja-JP" altLang="en-US" sz="1600" dirty="0" smtClean="0">
                <a:latin typeface="UD デジタル 教科書体 NP-R" panose="02020400000000000000" pitchFamily="18" charset="-128"/>
                <a:ea typeface="UD デジタル 教科書体 NP-R" panose="02020400000000000000" pitchFamily="18" charset="-128"/>
              </a:rPr>
              <a:t>金物</a:t>
            </a:r>
            <a:endParaRPr lang="en-US" altLang="ja-JP" sz="1600" dirty="0" smtClean="0">
              <a:latin typeface="UD デジタル 教科書体 NP-R" panose="02020400000000000000" pitchFamily="18" charset="-128"/>
              <a:ea typeface="UD デジタル 教科書体 NP-R" panose="02020400000000000000" pitchFamily="18" charset="-128"/>
            </a:endParaRPr>
          </a:p>
          <a:p>
            <a:pPr lvl="1">
              <a:lnSpc>
                <a:spcPts val="2100"/>
              </a:lnSpc>
            </a:pPr>
            <a:r>
              <a:rPr lang="ja-JP" altLang="en-US" sz="1600" dirty="0" smtClean="0">
                <a:latin typeface="UD デジタル 教科書体 NP-R" panose="02020400000000000000" pitchFamily="18" charset="-128"/>
                <a:ea typeface="UD デジタル 教科書体 NP-R" panose="02020400000000000000" pitchFamily="18" charset="-128"/>
              </a:rPr>
              <a:t>　配管</a:t>
            </a:r>
            <a:r>
              <a:rPr lang="ja-JP" altLang="en-US" sz="1600" dirty="0">
                <a:latin typeface="UD デジタル 教科書体 NP-R" panose="02020400000000000000" pitchFamily="18" charset="-128"/>
                <a:ea typeface="UD デジタル 教科書体 NP-R" panose="02020400000000000000" pitchFamily="18" charset="-128"/>
              </a:rPr>
              <a:t>敷設時に使用する支持金物の</a:t>
            </a:r>
            <a:r>
              <a:rPr lang="ja-JP" altLang="en-US" sz="1600" dirty="0" smtClean="0">
                <a:latin typeface="UD デジタル 教科書体 NP-R" panose="02020400000000000000" pitchFamily="18" charset="-128"/>
                <a:ea typeface="UD デジタル 教科書体 NP-R" panose="02020400000000000000" pitchFamily="18" charset="-128"/>
              </a:rPr>
              <a:t>費用を率により計上する。</a:t>
            </a:r>
            <a:endParaRPr lang="en-US" altLang="ja-JP" sz="1600" dirty="0">
              <a:latin typeface="UD デジタル 教科書体 NP-R" panose="02020400000000000000" pitchFamily="18" charset="-128"/>
              <a:ea typeface="UD デジタル 教科書体 NP-R" panose="02020400000000000000" pitchFamily="18" charset="-128"/>
            </a:endParaRPr>
          </a:p>
          <a:p>
            <a:pPr marL="285750" indent="-285750">
              <a:lnSpc>
                <a:spcPts val="2100"/>
              </a:lnSpc>
              <a:buFont typeface="Wingdings" panose="05000000000000000000" pitchFamily="2" charset="2"/>
              <a:buChar char="u"/>
            </a:pPr>
            <a:r>
              <a:rPr lang="ja-JP" altLang="en-US" sz="1600" dirty="0">
                <a:latin typeface="UD デジタル 教科書体 NP-R" panose="02020400000000000000" pitchFamily="18" charset="-128"/>
                <a:ea typeface="UD デジタル 教科書体 NP-R" panose="02020400000000000000" pitchFamily="18" charset="-128"/>
              </a:rPr>
              <a:t>雑</a:t>
            </a:r>
            <a:r>
              <a:rPr lang="ja-JP" altLang="en-US" sz="1600" dirty="0" smtClean="0">
                <a:latin typeface="UD デジタル 教科書体 NP-R" panose="02020400000000000000" pitchFamily="18" charset="-128"/>
                <a:ea typeface="UD デジタル 教科書体 NP-R" panose="02020400000000000000" pitchFamily="18" charset="-128"/>
              </a:rPr>
              <a:t>材料</a:t>
            </a:r>
            <a:endParaRPr lang="en-US" altLang="ja-JP" sz="1600" dirty="0" smtClean="0">
              <a:latin typeface="UD デジタル 教科書体 NP-R" panose="02020400000000000000" pitchFamily="18" charset="-128"/>
              <a:ea typeface="UD デジタル 教科書体 NP-R" panose="02020400000000000000" pitchFamily="18" charset="-128"/>
            </a:endParaRPr>
          </a:p>
          <a:p>
            <a:pPr lvl="1">
              <a:lnSpc>
                <a:spcPts val="2100"/>
              </a:lnSpc>
            </a:pPr>
            <a:r>
              <a:rPr kumimoji="1" lang="ja-JP" altLang="en-US" sz="1600" dirty="0" smtClean="0">
                <a:latin typeface="UD デジタル 教科書体 NP-R" panose="02020400000000000000" pitchFamily="18" charset="-128"/>
                <a:ea typeface="UD デジタル 教科書体 NP-R" panose="02020400000000000000" pitchFamily="18" charset="-128"/>
              </a:rPr>
              <a:t>　施工上</a:t>
            </a:r>
            <a:r>
              <a:rPr kumimoji="1" lang="ja-JP" altLang="en-US" sz="1600" dirty="0">
                <a:latin typeface="UD デジタル 教科書体 NP-R" panose="02020400000000000000" pitchFamily="18" charset="-128"/>
                <a:ea typeface="UD デジタル 教科書体 NP-R" panose="02020400000000000000" pitchFamily="18" charset="-128"/>
              </a:rPr>
              <a:t>必要となる消耗品で、低価格や数量が少量などの理由で計上しにくいものをまとめて、材料価格に対する雑材料率で一括計上する。</a:t>
            </a:r>
            <a:endParaRPr kumimoji="1" lang="en-US" altLang="ja-JP" sz="1600" dirty="0">
              <a:latin typeface="UD デジタル 教科書体 NP-R" panose="02020400000000000000" pitchFamily="18" charset="-128"/>
              <a:ea typeface="UD デジタル 教科書体 NP-R" panose="02020400000000000000" pitchFamily="18" charset="-128"/>
            </a:endParaRPr>
          </a:p>
          <a:p>
            <a:pPr marL="285750" indent="-285750">
              <a:lnSpc>
                <a:spcPts val="2100"/>
              </a:lnSpc>
              <a:buFont typeface="Wingdings" panose="05000000000000000000" pitchFamily="2" charset="2"/>
              <a:buChar char="u"/>
            </a:pPr>
            <a:r>
              <a:rPr lang="ja-JP" altLang="en-US" sz="1600" dirty="0" smtClean="0">
                <a:latin typeface="UD デジタル 教科書体 NP-R" panose="02020400000000000000" pitchFamily="18" charset="-128"/>
                <a:ea typeface="UD デジタル 教科書体 NP-R" panose="02020400000000000000" pitchFamily="18" charset="-128"/>
              </a:rPr>
              <a:t>はつり補修</a:t>
            </a:r>
            <a:endParaRPr lang="en-US" altLang="ja-JP" sz="1600" dirty="0" smtClean="0">
              <a:latin typeface="UD デジタル 教科書体 NP-R" panose="02020400000000000000" pitchFamily="18" charset="-128"/>
              <a:ea typeface="UD デジタル 教科書体 NP-R" panose="02020400000000000000" pitchFamily="18" charset="-128"/>
            </a:endParaRPr>
          </a:p>
          <a:p>
            <a:pPr lvl="1">
              <a:lnSpc>
                <a:spcPts val="2100"/>
              </a:lnSpc>
            </a:pPr>
            <a:r>
              <a:rPr lang="ja-JP" altLang="en-US" sz="1600" dirty="0" smtClean="0">
                <a:latin typeface="UD デジタル 教科書体 NP-R" panose="02020400000000000000" pitchFamily="18" charset="-128"/>
                <a:ea typeface="UD デジタル 教科書体 NP-R" panose="02020400000000000000" pitchFamily="18" charset="-128"/>
              </a:rPr>
              <a:t>　配管の敷設、器具の設置に伴うはつり、補修費を率で計上する</a:t>
            </a:r>
            <a:r>
              <a:rPr lang="ja-JP" altLang="en-US" sz="1600" dirty="0">
                <a:latin typeface="UD デジタル 教科書体 NP-R" panose="02020400000000000000" pitchFamily="18" charset="-128"/>
                <a:ea typeface="UD デジタル 教科書体 NP-R" panose="02020400000000000000" pitchFamily="18" charset="-128"/>
              </a:rPr>
              <a:t>。</a:t>
            </a:r>
            <a:endParaRPr lang="en-US" altLang="ja-JP" sz="1600" dirty="0" smtClean="0">
              <a:latin typeface="UD デジタル 教科書体 NP-R" panose="02020400000000000000" pitchFamily="18" charset="-128"/>
              <a:ea typeface="UD デジタル 教科書体 NP-R" panose="02020400000000000000" pitchFamily="18" charset="-128"/>
            </a:endParaRPr>
          </a:p>
        </p:txBody>
      </p:sp>
      <p:sp>
        <p:nvSpPr>
          <p:cNvPr id="4" name="テキスト ボックス 3"/>
          <p:cNvSpPr txBox="1"/>
          <p:nvPr/>
        </p:nvSpPr>
        <p:spPr>
          <a:xfrm>
            <a:off x="7343170" y="174536"/>
            <a:ext cx="1800493" cy="369332"/>
          </a:xfrm>
          <a:prstGeom prst="rect">
            <a:avLst/>
          </a:prstGeom>
          <a:noFill/>
        </p:spPr>
        <p:txBody>
          <a:bodyPr wrap="square" rtlCol="0">
            <a:spAutoFit/>
          </a:bodyPr>
          <a:lstStyle/>
          <a:p>
            <a:pPr algn="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練習問題３</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858138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0179633-62DC-4CD2-AE52-9F907E16D36F}" type="slidenum">
              <a:rPr kumimoji="1" lang="ja-JP" altLang="en-US" smtClean="0">
                <a:latin typeface="UD デジタル 教科書体 NP-R" panose="02020400000000000000" pitchFamily="18" charset="-128"/>
                <a:ea typeface="UD デジタル 教科書体 NP-R" panose="02020400000000000000" pitchFamily="18" charset="-128"/>
              </a:rPr>
              <a:t>14</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2" name="テキスト ボックス 1"/>
          <p:cNvSpPr txBox="1"/>
          <p:nvPr/>
        </p:nvSpPr>
        <p:spPr>
          <a:xfrm>
            <a:off x="977346" y="564532"/>
            <a:ext cx="7518405" cy="6186309"/>
          </a:xfrm>
          <a:prstGeom prst="rect">
            <a:avLst/>
          </a:prstGeom>
          <a:noFill/>
        </p:spPr>
        <p:txBody>
          <a:bodyPr wrap="none" rtlCol="0">
            <a:spAutoFit/>
          </a:bodyPr>
          <a:lstStyle/>
          <a:p>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計算式</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a:p>
            <a:endParaRPr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ja-JP" dirty="0">
                <a:latin typeface="UD デジタル 教科書体 NP-R" panose="02020400000000000000" pitchFamily="18" charset="-128"/>
                <a:ea typeface="UD デジタル 教科書体 NP-R" panose="02020400000000000000" pitchFamily="18" charset="-128"/>
              </a:rPr>
              <a:t>複合単価</a:t>
            </a:r>
            <a:r>
              <a:rPr lang="ja-JP" altLang="ja-JP" dirty="0" smtClean="0">
                <a:latin typeface="UD デジタル 教科書体 NP-R" panose="02020400000000000000" pitchFamily="18" charset="-128"/>
                <a:ea typeface="UD デジタル 教科書体 NP-R" panose="02020400000000000000" pitchFamily="18" charset="-128"/>
              </a:rPr>
              <a:t>：</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材料</a:t>
            </a:r>
            <a:r>
              <a:rPr lang="ja-JP" altLang="ja-JP" dirty="0">
                <a:latin typeface="UD デジタル 教科書体 NP-R" panose="02020400000000000000" pitchFamily="18" charset="-128"/>
                <a:ea typeface="UD デジタル 教科書体 NP-R" panose="02020400000000000000" pitchFamily="18" charset="-128"/>
              </a:rPr>
              <a:t>単価×</a:t>
            </a:r>
            <a:r>
              <a:rPr lang="ja-JP" altLang="en-US" dirty="0">
                <a:latin typeface="UD デジタル 教科書体 NP-R" panose="02020400000000000000" pitchFamily="18" charset="-128"/>
                <a:ea typeface="UD デジタル 教科書体 NP-R" panose="02020400000000000000" pitchFamily="18" charset="-128"/>
              </a:rPr>
              <a:t>管</a:t>
            </a:r>
            <a:r>
              <a:rPr lang="ja-JP" altLang="en-US" dirty="0" smtClean="0">
                <a:latin typeface="UD デジタル 教科書体 NP-R" panose="02020400000000000000" pitchFamily="18" charset="-128"/>
                <a:ea typeface="UD デジタル 教科書体 NP-R" panose="02020400000000000000" pitchFamily="18" charset="-128"/>
              </a:rPr>
              <a:t>係数</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継手</a:t>
            </a:r>
            <a:r>
              <a:rPr lang="ja-JP" altLang="en-US" dirty="0">
                <a:latin typeface="UD デジタル 教科書体 NP-R" panose="02020400000000000000" pitchFamily="18" charset="-128"/>
                <a:ea typeface="UD デジタル 教科書体 NP-R" panose="02020400000000000000" pitchFamily="18" charset="-128"/>
              </a:rPr>
              <a:t>接合材</a:t>
            </a:r>
            <a:r>
              <a:rPr lang="ja-JP" altLang="en-US" dirty="0" smtClean="0">
                <a:latin typeface="UD デジタル 教科書体 NP-R" panose="02020400000000000000" pitchFamily="18" charset="-128"/>
                <a:ea typeface="UD デジタル 教科書体 NP-R" panose="02020400000000000000" pitchFamily="18" charset="-128"/>
              </a:rPr>
              <a:t>等</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支持</a:t>
            </a:r>
            <a:r>
              <a:rPr lang="ja-JP" altLang="en-US" dirty="0">
                <a:latin typeface="UD デジタル 教科書体 NP-R" panose="02020400000000000000" pitchFamily="18" charset="-128"/>
                <a:ea typeface="UD デジタル 教科書体 NP-R" panose="02020400000000000000" pitchFamily="18" charset="-128"/>
              </a:rPr>
              <a:t>金物</a:t>
            </a:r>
            <a:endParaRPr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雑材料</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労務費</a:t>
            </a: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はつり補修</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その他</a:t>
            </a:r>
            <a:endParaRPr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endParaRPr lang="en-US" altLang="ja-JP" sz="800" dirty="0">
              <a:latin typeface="UD デジタル 教科書体 NP-R" panose="02020400000000000000" pitchFamily="18" charset="-128"/>
              <a:ea typeface="UD デジタル 教科書体 NP-R" panose="02020400000000000000" pitchFamily="18" charset="-128"/>
            </a:endParaRPr>
          </a:p>
          <a:p>
            <a:pPr>
              <a:lnSpc>
                <a:spcPct val="150000"/>
              </a:lnSpc>
            </a:pPr>
            <a:r>
              <a:rPr lang="en-US" altLang="ja-JP" dirty="0">
                <a:latin typeface="UD デジタル 教科書体 NP-R" panose="02020400000000000000" pitchFamily="18" charset="-128"/>
                <a:ea typeface="UD デジタル 教科書体 NP-R" panose="02020400000000000000" pitchFamily="18" charset="-128"/>
              </a:rPr>
              <a:t>	</a:t>
            </a:r>
            <a:r>
              <a:rPr lang="ja-JP" altLang="en-US" dirty="0">
                <a:latin typeface="UD デジタル 教科書体 NP-R" panose="02020400000000000000" pitchFamily="18" charset="-128"/>
                <a:ea typeface="UD デジタル 教科書体 NP-R" panose="02020400000000000000" pitchFamily="18" charset="-128"/>
              </a:rPr>
              <a:t>　</a:t>
            </a:r>
            <a:r>
              <a:rPr lang="ja-JP" altLang="en-US" dirty="0" smtClean="0">
                <a:latin typeface="UD デジタル 教科書体 NP-R" panose="02020400000000000000" pitchFamily="18" charset="-128"/>
                <a:ea typeface="UD デジタル 教科書体 NP-R" panose="02020400000000000000" pitchFamily="18" charset="-128"/>
              </a:rPr>
              <a:t>＝</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材料</a:t>
            </a:r>
            <a:r>
              <a:rPr lang="ja-JP" altLang="ja-JP" dirty="0">
                <a:latin typeface="UD デジタル 教科書体 NP-R" panose="02020400000000000000" pitchFamily="18" charset="-128"/>
                <a:ea typeface="UD デジタル 教科書体 NP-R" panose="02020400000000000000" pitchFamily="18" charset="-128"/>
              </a:rPr>
              <a:t>単価×</a:t>
            </a:r>
            <a:r>
              <a:rPr lang="ja-JP" altLang="en-US" dirty="0">
                <a:latin typeface="UD デジタル 教科書体 NP-R" panose="02020400000000000000" pitchFamily="18" charset="-128"/>
                <a:ea typeface="UD デジタル 教科書体 NP-R" panose="02020400000000000000" pitchFamily="18" charset="-128"/>
              </a:rPr>
              <a:t>管</a:t>
            </a:r>
            <a:r>
              <a:rPr lang="ja-JP" altLang="en-US" dirty="0" smtClean="0">
                <a:latin typeface="UD デジタル 教科書体 NP-R" panose="02020400000000000000" pitchFamily="18" charset="-128"/>
                <a:ea typeface="UD デジタル 教科書体 NP-R" panose="02020400000000000000" pitchFamily="18" charset="-128"/>
              </a:rPr>
              <a:t>係数</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材料</a:t>
            </a:r>
            <a:r>
              <a:rPr lang="ja-JP" altLang="en-US" dirty="0">
                <a:latin typeface="UD デジタル 教科書体 NP-R" panose="02020400000000000000" pitchFamily="18" charset="-128"/>
                <a:ea typeface="UD デジタル 教科書体 NP-R" panose="02020400000000000000" pitchFamily="18" charset="-128"/>
              </a:rPr>
              <a:t>単価</a:t>
            </a: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継手接合材等</a:t>
            </a:r>
            <a:r>
              <a:rPr lang="ja-JP" altLang="en-US" dirty="0" smtClean="0">
                <a:latin typeface="UD デジタル 教科書体 NP-R" panose="02020400000000000000" pitchFamily="18" charset="-128"/>
                <a:ea typeface="UD デジタル 教科書体 NP-R" panose="02020400000000000000" pitchFamily="18" charset="-128"/>
              </a:rPr>
              <a:t>係数</a:t>
            </a:r>
            <a:r>
              <a:rPr lang="en-US" altLang="ja-JP" dirty="0" smtClean="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lang="en-US" altLang="ja-JP" dirty="0">
                <a:latin typeface="UD デジタル 教科書体 NP-R" panose="02020400000000000000" pitchFamily="18" charset="-128"/>
                <a:ea typeface="UD デジタル 教科書体 NP-R" panose="02020400000000000000" pitchFamily="18" charset="-128"/>
              </a:rPr>
              <a:t>	</a:t>
            </a: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材料</a:t>
            </a:r>
            <a:r>
              <a:rPr lang="ja-JP" altLang="ja-JP" dirty="0">
                <a:latin typeface="UD デジタル 教科書体 NP-R" panose="02020400000000000000" pitchFamily="18" charset="-128"/>
                <a:ea typeface="UD デジタル 教科書体 NP-R" panose="02020400000000000000" pitchFamily="18" charset="-128"/>
              </a:rPr>
              <a:t>単価×</a:t>
            </a:r>
            <a:r>
              <a:rPr lang="ja-JP" altLang="en-US" dirty="0">
                <a:latin typeface="UD デジタル 教科書体 NP-R" panose="02020400000000000000" pitchFamily="18" charset="-128"/>
                <a:ea typeface="UD デジタル 教科書体 NP-R" panose="02020400000000000000" pitchFamily="18" charset="-128"/>
              </a:rPr>
              <a:t>支持金物</a:t>
            </a:r>
            <a:r>
              <a:rPr lang="ja-JP" altLang="en-US" dirty="0" smtClean="0">
                <a:latin typeface="UD デジタル 教科書体 NP-R" panose="02020400000000000000" pitchFamily="18" charset="-128"/>
                <a:ea typeface="UD デジタル 教科書体 NP-R" panose="02020400000000000000" pitchFamily="18" charset="-128"/>
              </a:rPr>
              <a:t>係数</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材料</a:t>
            </a:r>
            <a:r>
              <a:rPr lang="ja-JP" altLang="en-US" dirty="0">
                <a:latin typeface="UD デジタル 教科書体 NP-R" panose="02020400000000000000" pitchFamily="18" charset="-128"/>
                <a:ea typeface="UD デジタル 教科書体 NP-R" panose="02020400000000000000" pitchFamily="18" charset="-128"/>
              </a:rPr>
              <a:t>単価</a:t>
            </a: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雑材</a:t>
            </a:r>
            <a:r>
              <a:rPr lang="ja-JP" altLang="en-US" dirty="0" smtClean="0">
                <a:latin typeface="UD デジタル 教科書体 NP-R" panose="02020400000000000000" pitchFamily="18" charset="-128"/>
                <a:ea typeface="UD デジタル 教科書体 NP-R" panose="02020400000000000000" pitchFamily="18" charset="-128"/>
              </a:rPr>
              <a:t>料率</a:t>
            </a:r>
            <a:r>
              <a:rPr lang="en-US" altLang="ja-JP" dirty="0" smtClean="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歩</a:t>
            </a:r>
            <a:r>
              <a:rPr lang="ja-JP" altLang="en-US" dirty="0">
                <a:latin typeface="UD デジタル 教科書体 NP-R" panose="02020400000000000000" pitchFamily="18" charset="-128"/>
                <a:ea typeface="UD デジタル 教科書体 NP-R" panose="02020400000000000000" pitchFamily="18" charset="-128"/>
              </a:rPr>
              <a:t>掛</a:t>
            </a:r>
            <a:r>
              <a:rPr lang="ja-JP" altLang="ja-JP" dirty="0">
                <a:latin typeface="UD デジタル 教科書体 NP-R" panose="02020400000000000000" pitchFamily="18" charset="-128"/>
                <a:ea typeface="UD デジタル 教科書体 NP-R" panose="02020400000000000000" pitchFamily="18" charset="-128"/>
              </a:rPr>
              <a:t>×労務</a:t>
            </a:r>
            <a:r>
              <a:rPr lang="ja-JP" altLang="ja-JP" dirty="0" smtClean="0">
                <a:latin typeface="UD デジタル 教科書体 NP-R" panose="02020400000000000000" pitchFamily="18" charset="-128"/>
                <a:ea typeface="UD デジタル 教科書体 NP-R" panose="02020400000000000000" pitchFamily="18" charset="-128"/>
              </a:rPr>
              <a:t>単価</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歩掛</a:t>
            </a:r>
            <a:r>
              <a:rPr lang="ja-JP" altLang="ja-JP" dirty="0">
                <a:latin typeface="UD デジタル 教科書体 NP-R" panose="02020400000000000000" pitchFamily="18" charset="-128"/>
                <a:ea typeface="UD デジタル 教科書体 NP-R" panose="02020400000000000000" pitchFamily="18" charset="-128"/>
              </a:rPr>
              <a:t>×労務単価×</a:t>
            </a:r>
            <a:r>
              <a:rPr lang="ja-JP" altLang="en-US" dirty="0">
                <a:latin typeface="UD デジタル 教科書体 NP-R" panose="02020400000000000000" pitchFamily="18" charset="-128"/>
                <a:ea typeface="UD デジタル 教科書体 NP-R" panose="02020400000000000000" pitchFamily="18" charset="-128"/>
              </a:rPr>
              <a:t>はつり補修率</a:t>
            </a:r>
            <a:r>
              <a:rPr lang="en-US" altLang="ja-JP" dirty="0">
                <a:latin typeface="UD デジタル 教科書体 NP-R" panose="02020400000000000000" pitchFamily="18" charset="-128"/>
                <a:ea typeface="UD デジタル 教科書体 NP-R" panose="02020400000000000000" pitchFamily="18" charset="-128"/>
              </a:rPr>
              <a:t>)</a:t>
            </a:r>
          </a:p>
          <a:p>
            <a:pPr>
              <a:lnSpc>
                <a:spcPct val="150000"/>
              </a:lnSpc>
            </a:pPr>
            <a:r>
              <a:rPr lang="en-US" altLang="ja-JP" dirty="0">
                <a:latin typeface="UD デジタル 教科書体 NP-R" panose="02020400000000000000" pitchFamily="18" charset="-128"/>
                <a:ea typeface="UD デジタル 教科書体 NP-R" panose="02020400000000000000" pitchFamily="18" charset="-128"/>
              </a:rPr>
              <a:t>	</a:t>
            </a:r>
            <a:r>
              <a:rPr lang="ja-JP" altLang="en-US" dirty="0">
                <a:latin typeface="UD デジタル 教科書体 NP-R" panose="02020400000000000000" pitchFamily="18" charset="-128"/>
                <a:ea typeface="UD デジタル 教科書体 NP-R" panose="02020400000000000000" pitchFamily="18" charset="-128"/>
              </a:rPr>
              <a:t>　</a:t>
            </a:r>
            <a:r>
              <a:rPr lang="ja-JP" altLang="en-US" dirty="0" smtClean="0">
                <a:latin typeface="UD デジタル 教科書体 NP-R" panose="02020400000000000000" pitchFamily="18" charset="-128"/>
                <a:ea typeface="UD デジタル 教科書体 NP-R" panose="02020400000000000000" pitchFamily="18" charset="-128"/>
              </a:rPr>
              <a:t>　　　</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歩</a:t>
            </a:r>
            <a:r>
              <a:rPr lang="ja-JP" altLang="en-US" dirty="0">
                <a:latin typeface="UD デジタル 教科書体 NP-R" panose="02020400000000000000" pitchFamily="18" charset="-128"/>
                <a:ea typeface="UD デジタル 教科書体 NP-R" panose="02020400000000000000" pitchFamily="18" charset="-128"/>
              </a:rPr>
              <a:t>掛</a:t>
            </a:r>
            <a:r>
              <a:rPr lang="ja-JP" altLang="ja-JP" dirty="0">
                <a:latin typeface="UD デジタル 教科書体 NP-R" panose="02020400000000000000" pitchFamily="18" charset="-128"/>
                <a:ea typeface="UD デジタル 教科書体 NP-R" panose="02020400000000000000" pitchFamily="18" charset="-128"/>
              </a:rPr>
              <a:t>×労務単価×その他の</a:t>
            </a:r>
            <a:r>
              <a:rPr lang="ja-JP" altLang="ja-JP" dirty="0" smtClean="0">
                <a:latin typeface="UD デジタル 教科書体 NP-R" panose="02020400000000000000" pitchFamily="18" charset="-128"/>
                <a:ea typeface="UD デジタル 教科書体 NP-R" panose="02020400000000000000" pitchFamily="18" charset="-128"/>
              </a:rPr>
              <a:t>率</a:t>
            </a:r>
            <a:r>
              <a:rPr lang="en-US" altLang="ja-JP" dirty="0" smtClean="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endParaRPr lang="en-US" altLang="ja-JP" sz="800" dirty="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en-US" altLang="ja-JP" dirty="0">
                <a:latin typeface="UD デジタル 教科書体 NP-R" panose="02020400000000000000" pitchFamily="18" charset="-128"/>
                <a:ea typeface="UD デジタル 教科書体 NP-R" panose="02020400000000000000" pitchFamily="18" charset="-128"/>
              </a:rPr>
              <a:t>	</a:t>
            </a:r>
            <a:r>
              <a:rPr kumimoji="1" lang="ja-JP" altLang="en-US" dirty="0">
                <a:latin typeface="UD デジタル 教科書体 NP-R" panose="02020400000000000000" pitchFamily="18" charset="-128"/>
                <a:ea typeface="UD デジタル 教科書体 NP-R" panose="02020400000000000000" pitchFamily="18" charset="-128"/>
              </a:rPr>
              <a:t>　</a:t>
            </a:r>
            <a:r>
              <a:rPr kumimoji="1" lang="ja-JP" altLang="en-US" dirty="0" smtClean="0">
                <a:latin typeface="UD デジタル 教科書体 NP-R" panose="02020400000000000000" pitchFamily="18" charset="-128"/>
                <a:ea typeface="UD デジタル 教科書体 NP-R" panose="02020400000000000000" pitchFamily="18" charset="-128"/>
              </a:rPr>
              <a:t>＝</a:t>
            </a:r>
            <a:r>
              <a:rPr kumimoji="1" lang="en-US" altLang="ja-JP" dirty="0" smtClean="0">
                <a:latin typeface="UD デジタル 教科書体 NP-R" panose="02020400000000000000" pitchFamily="18" charset="-128"/>
                <a:ea typeface="UD デジタル 教科書体 NP-R" panose="02020400000000000000" pitchFamily="18" charset="-128"/>
              </a:rPr>
              <a:t>(490×1.05)+(490×0.3)+</a:t>
            </a:r>
            <a:r>
              <a:rPr lang="en-US" altLang="ja-JP" dirty="0" smtClean="0">
                <a:latin typeface="UD デジタル 教科書体 NP-R" panose="02020400000000000000" pitchFamily="18" charset="-128"/>
                <a:ea typeface="UD デジタル 教科書体 NP-R" panose="02020400000000000000" pitchFamily="18" charset="-128"/>
              </a:rPr>
              <a:t>(490</a:t>
            </a:r>
            <a:r>
              <a:rPr kumimoji="1" lang="en-US" altLang="ja-JP" dirty="0" smtClean="0">
                <a:latin typeface="UD デジタル 教科書体 NP-R" panose="02020400000000000000" pitchFamily="18" charset="-128"/>
                <a:ea typeface="UD デジタル 教科書体 NP-R" panose="02020400000000000000" pitchFamily="18" charset="-128"/>
              </a:rPr>
              <a:t>×0.4)+(490×0.15</a:t>
            </a:r>
            <a:r>
              <a:rPr lang="en-US" altLang="ja-JP" dirty="0" smtClean="0">
                <a:latin typeface="UD デジタル 教科書体 NP-R" panose="02020400000000000000" pitchFamily="18" charset="-128"/>
                <a:ea typeface="UD デジタル 教科書体 NP-R" panose="02020400000000000000" pitchFamily="18" charset="-128"/>
              </a:rPr>
              <a:t>)</a:t>
            </a:r>
            <a:endParaRPr kumimoji="1"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en-US" altLang="ja-JP" dirty="0">
                <a:latin typeface="UD デジタル 教科書体 NP-R" panose="02020400000000000000" pitchFamily="18" charset="-128"/>
                <a:ea typeface="UD デジタル 教科書体 NP-R" panose="02020400000000000000" pitchFamily="18" charset="-128"/>
              </a:rPr>
              <a:t>	</a:t>
            </a:r>
            <a:r>
              <a:rPr kumimoji="1" lang="ja-JP" altLang="en-US" dirty="0">
                <a:latin typeface="UD デジタル 教科書体 NP-R" panose="02020400000000000000" pitchFamily="18" charset="-128"/>
                <a:ea typeface="UD デジタル 教科書体 NP-R" panose="02020400000000000000" pitchFamily="18" charset="-128"/>
              </a:rPr>
              <a:t>　　　</a:t>
            </a:r>
            <a:r>
              <a:rPr kumimoji="1" lang="en-US" altLang="ja-JP" dirty="0" smtClean="0">
                <a:latin typeface="UD デジタル 教科書体 NP-R" panose="02020400000000000000" pitchFamily="18" charset="-128"/>
                <a:ea typeface="UD デジタル 教科書体 NP-R" panose="02020400000000000000" pitchFamily="18" charset="-128"/>
              </a:rPr>
              <a:t>+(0.074×24,100</a:t>
            </a:r>
            <a:r>
              <a:rPr kumimoji="1" lang="en-US" altLang="ja-JP" dirty="0">
                <a:latin typeface="UD デジタル 教科書体 NP-R" panose="02020400000000000000" pitchFamily="18" charset="-128"/>
                <a:ea typeface="UD デジタル 教科書体 NP-R" panose="02020400000000000000" pitchFamily="18" charset="-128"/>
              </a:rPr>
              <a:t>) +(</a:t>
            </a:r>
            <a:r>
              <a:rPr kumimoji="1" lang="en-US" altLang="ja-JP" dirty="0" smtClean="0">
                <a:latin typeface="UD デジタル 教科書体 NP-R" panose="02020400000000000000" pitchFamily="18" charset="-128"/>
                <a:ea typeface="UD デジタル 教科書体 NP-R" panose="02020400000000000000" pitchFamily="18" charset="-128"/>
              </a:rPr>
              <a:t>0.074×24,100×0.08)</a:t>
            </a:r>
          </a:p>
          <a:p>
            <a:pPr>
              <a:lnSpc>
                <a:spcPct val="150000"/>
              </a:lnSpc>
            </a:pPr>
            <a:r>
              <a:rPr kumimoji="1" lang="en-US" altLang="ja-JP" dirty="0">
                <a:latin typeface="UD デジタル 教科書体 NP-R" panose="02020400000000000000" pitchFamily="18" charset="-128"/>
                <a:ea typeface="UD デジタル 教科書体 NP-R" panose="02020400000000000000" pitchFamily="18" charset="-128"/>
              </a:rPr>
              <a:t>	</a:t>
            </a:r>
            <a:r>
              <a:rPr kumimoji="1" lang="ja-JP" altLang="en-US" dirty="0" smtClean="0">
                <a:latin typeface="UD デジタル 教科書体 NP-R" panose="02020400000000000000" pitchFamily="18" charset="-128"/>
                <a:ea typeface="UD デジタル 教科書体 NP-R" panose="02020400000000000000" pitchFamily="18" charset="-128"/>
              </a:rPr>
              <a:t>　　　　</a:t>
            </a:r>
            <a:r>
              <a:rPr kumimoji="1" lang="en-US" altLang="ja-JP" dirty="0" smtClean="0">
                <a:latin typeface="UD デジタル 教科書体 NP-R" panose="02020400000000000000" pitchFamily="18" charset="-128"/>
                <a:ea typeface="UD デジタル 教科書体 NP-R" panose="02020400000000000000" pitchFamily="18" charset="-128"/>
              </a:rPr>
              <a:t>+(0.074×24,100×0.25)</a:t>
            </a:r>
            <a:endParaRPr kumimoji="1"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endParaRPr kumimoji="1" lang="en-US" altLang="ja-JP" sz="800" dirty="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en-US" altLang="ja-JP" dirty="0">
                <a:latin typeface="UD デジタル 教科書体 NP-R" panose="02020400000000000000" pitchFamily="18" charset="-128"/>
                <a:ea typeface="UD デジタル 教科書体 NP-R" panose="02020400000000000000" pitchFamily="18" charset="-128"/>
              </a:rPr>
              <a:t>	</a:t>
            </a:r>
            <a:r>
              <a:rPr kumimoji="1" lang="ja-JP" altLang="en-US" dirty="0">
                <a:latin typeface="UD デジタル 教科書体 NP-R" panose="02020400000000000000" pitchFamily="18" charset="-128"/>
                <a:ea typeface="UD デジタル 教科書体 NP-R" panose="02020400000000000000" pitchFamily="18" charset="-128"/>
              </a:rPr>
              <a:t>　</a:t>
            </a:r>
            <a:r>
              <a:rPr kumimoji="1" lang="ja-JP" altLang="en-US" dirty="0" smtClean="0">
                <a:latin typeface="UD デジタル 教科書体 NP-R" panose="02020400000000000000" pitchFamily="18" charset="-128"/>
                <a:ea typeface="UD デジタル 教科書体 NP-R" panose="02020400000000000000" pitchFamily="18" charset="-128"/>
              </a:rPr>
              <a:t>＝</a:t>
            </a:r>
            <a:r>
              <a:rPr kumimoji="1" lang="en-US" altLang="ja-JP" dirty="0" smtClean="0">
                <a:latin typeface="UD デジタル 教科書体 NP-R" panose="02020400000000000000" pitchFamily="18" charset="-128"/>
                <a:ea typeface="UD デジタル 教科書体 NP-R" panose="02020400000000000000" pitchFamily="18" charset="-128"/>
              </a:rPr>
              <a:t>515+147+196+74+1,783+143+446</a:t>
            </a:r>
            <a:endParaRPr kumimoji="1"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en-US" altLang="ja-JP" dirty="0">
                <a:latin typeface="UD デジタル 教科書体 NP-R" panose="02020400000000000000" pitchFamily="18" charset="-128"/>
                <a:ea typeface="UD デジタル 教科書体 NP-R" panose="02020400000000000000" pitchFamily="18" charset="-128"/>
              </a:rPr>
              <a:t>	</a:t>
            </a:r>
            <a:r>
              <a:rPr kumimoji="1" lang="ja-JP" altLang="en-US" dirty="0">
                <a:latin typeface="UD デジタル 教科書体 NP-R" panose="02020400000000000000" pitchFamily="18" charset="-128"/>
                <a:ea typeface="UD デジタル 教科書体 NP-R" panose="02020400000000000000" pitchFamily="18" charset="-128"/>
              </a:rPr>
              <a:t>　</a:t>
            </a:r>
            <a:r>
              <a:rPr kumimoji="1" lang="ja-JP" altLang="en-US" dirty="0" smtClean="0">
                <a:latin typeface="UD デジタル 教科書体 NP-R" panose="02020400000000000000" pitchFamily="18" charset="-128"/>
                <a:ea typeface="UD デジタル 教科書体 NP-R" panose="02020400000000000000" pitchFamily="18" charset="-128"/>
              </a:rPr>
              <a:t>＝</a:t>
            </a:r>
            <a:r>
              <a:rPr kumimoji="1" lang="en-US" altLang="ja-JP" dirty="0" smtClean="0">
                <a:latin typeface="UD デジタル 教科書体 NP-R" panose="02020400000000000000" pitchFamily="18" charset="-128"/>
                <a:ea typeface="UD デジタル 教科書体 NP-R" panose="02020400000000000000" pitchFamily="18" charset="-128"/>
              </a:rPr>
              <a:t>3,304</a:t>
            </a:r>
            <a:endParaRPr kumimoji="1" lang="en-US" altLang="ja-JP" strike="sngStrike" dirty="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en-US" altLang="ja-JP" dirty="0">
                <a:latin typeface="UD デジタル 教科書体 NP-R" panose="02020400000000000000" pitchFamily="18" charset="-128"/>
                <a:ea typeface="UD デジタル 教科書体 NP-R" panose="02020400000000000000" pitchFamily="18" charset="-128"/>
              </a:rPr>
              <a:t>	</a:t>
            </a:r>
            <a:r>
              <a:rPr kumimoji="1" lang="ja-JP" altLang="en-US" dirty="0">
                <a:latin typeface="UD デジタル 教科書体 NP-R" panose="02020400000000000000" pitchFamily="18" charset="-128"/>
                <a:ea typeface="UD デジタル 教科書体 NP-R" panose="02020400000000000000" pitchFamily="18" charset="-128"/>
              </a:rPr>
              <a:t>　</a:t>
            </a:r>
            <a:r>
              <a:rPr kumimoji="1" lang="ja-JP" altLang="en-US" b="1" u="sng" dirty="0" smtClean="0">
                <a:latin typeface="UD デジタル 教科書体 NP-R" panose="02020400000000000000" pitchFamily="18" charset="-128"/>
                <a:ea typeface="UD デジタル 教科書体 NP-R" panose="02020400000000000000" pitchFamily="18" charset="-128"/>
              </a:rPr>
              <a:t>＝</a:t>
            </a:r>
            <a:r>
              <a:rPr kumimoji="1" lang="en-US" altLang="ja-JP" b="1" u="sng" dirty="0" smtClean="0">
                <a:latin typeface="UD デジタル 教科書体 NP-R" panose="02020400000000000000" pitchFamily="18" charset="-128"/>
                <a:ea typeface="UD デジタル 教科書体 NP-R" panose="02020400000000000000" pitchFamily="18" charset="-128"/>
              </a:rPr>
              <a:t>3,300</a:t>
            </a:r>
            <a:r>
              <a:rPr kumimoji="1" lang="ja-JP" altLang="en-US" b="1" u="sng" dirty="0" smtClean="0">
                <a:latin typeface="UD デジタル 教科書体 NP-R" panose="02020400000000000000" pitchFamily="18" charset="-128"/>
                <a:ea typeface="UD デジタル 教科書体 NP-R" panose="02020400000000000000" pitchFamily="18" charset="-128"/>
              </a:rPr>
              <a:t>円</a:t>
            </a:r>
            <a:endParaRPr kumimoji="1" lang="ja-JP" altLang="en-US" b="1" u="sng" dirty="0">
              <a:latin typeface="UD デジタル 教科書体 NP-R" panose="02020400000000000000" pitchFamily="18" charset="-128"/>
              <a:ea typeface="UD デジタル 教科書体 NP-R" panose="02020400000000000000" pitchFamily="18" charset="-128"/>
            </a:endParaRPr>
          </a:p>
        </p:txBody>
      </p:sp>
      <p:sp>
        <p:nvSpPr>
          <p:cNvPr id="4" name="テキスト ボックス 3"/>
          <p:cNvSpPr txBox="1"/>
          <p:nvPr/>
        </p:nvSpPr>
        <p:spPr>
          <a:xfrm>
            <a:off x="7343170" y="174536"/>
            <a:ext cx="1800493" cy="369332"/>
          </a:xfrm>
          <a:prstGeom prst="rect">
            <a:avLst/>
          </a:prstGeom>
          <a:noFill/>
        </p:spPr>
        <p:txBody>
          <a:bodyPr wrap="square" rtlCol="0">
            <a:spAutoFit/>
          </a:bodyPr>
          <a:lstStyle/>
          <a:p>
            <a:pPr algn="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練習問題３</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838816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0179633-62DC-4CD2-AE52-9F907E16D36F}" type="slidenum">
              <a:rPr kumimoji="1" lang="ja-JP" altLang="en-US" smtClean="0">
                <a:latin typeface="UD デジタル 教科書体 NP-R" panose="02020400000000000000" pitchFamily="18" charset="-128"/>
                <a:ea typeface="UD デジタル 教科書体 NP-R" panose="02020400000000000000" pitchFamily="18" charset="-128"/>
              </a:rPr>
              <a:t>2</a:t>
            </a:fld>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3" name="正方形/長方形 2"/>
          <p:cNvSpPr/>
          <p:nvPr/>
        </p:nvSpPr>
        <p:spPr>
          <a:xfrm>
            <a:off x="986136" y="564228"/>
            <a:ext cx="7208957" cy="5816977"/>
          </a:xfrm>
          <a:prstGeom prst="rect">
            <a:avLst/>
          </a:prstGeom>
        </p:spPr>
        <p:txBody>
          <a:bodyPr wrap="square">
            <a:spAutoFit/>
          </a:bodyPr>
          <a:lstStyle/>
          <a:p>
            <a:pPr marL="285750" indent="-285750">
              <a:lnSpc>
                <a:spcPct val="150000"/>
              </a:lnSpc>
              <a:buFont typeface="Wingdings" panose="05000000000000000000" pitchFamily="2" charset="2"/>
              <a:buChar char="u"/>
            </a:pPr>
            <a:r>
              <a:rPr kumimoji="1" lang="ja-JP" altLang="en-US" dirty="0">
                <a:latin typeface="UD デジタル 教科書体 NP-R" panose="02020400000000000000" pitchFamily="18" charset="-128"/>
                <a:ea typeface="UD デジタル 教科書体 NP-R" panose="02020400000000000000" pitchFamily="18" charset="-128"/>
              </a:rPr>
              <a:t>複合単価とは</a:t>
            </a:r>
            <a:endParaRPr kumimoji="1"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en-US" dirty="0">
                <a:latin typeface="UD デジタル 教科書体 NP-R" panose="02020400000000000000" pitchFamily="18" charset="-128"/>
                <a:ea typeface="UD デジタル 教科書体 NP-R" panose="02020400000000000000" pitchFamily="18" charset="-128"/>
              </a:rPr>
              <a:t>　</a:t>
            </a:r>
            <a:r>
              <a:rPr lang="ja-JP" altLang="ja-JP" dirty="0">
                <a:latin typeface="UD デジタル 教科書体 NP-R" panose="02020400000000000000" pitchFamily="18" charset="-128"/>
                <a:ea typeface="UD デジタル 教科書体 NP-R" panose="02020400000000000000" pitchFamily="18" charset="-128"/>
              </a:rPr>
              <a:t>単位施工当たりに必要な材料費、労務費、機械器具費等から構成された単価に数量を乗じて算定します。</a:t>
            </a:r>
            <a:endParaRPr kumimoji="1"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endParaRPr kumimoji="1" lang="en-US" altLang="ja-JP" dirty="0">
              <a:latin typeface="UD デジタル 教科書体 NP-R" panose="02020400000000000000" pitchFamily="18" charset="-128"/>
              <a:ea typeface="UD デジタル 教科書体 NP-R" panose="02020400000000000000" pitchFamily="18" charset="-128"/>
            </a:endParaRPr>
          </a:p>
          <a:p>
            <a:pPr marL="285750" indent="-285750">
              <a:lnSpc>
                <a:spcPct val="150000"/>
              </a:lnSpc>
              <a:buFont typeface="Wingdings" panose="05000000000000000000" pitchFamily="2" charset="2"/>
              <a:buChar char="u"/>
            </a:pPr>
            <a:r>
              <a:rPr kumimoji="1" lang="ja-JP" altLang="en-US" dirty="0">
                <a:latin typeface="UD デジタル 教科書体 NP-R" panose="02020400000000000000" pitchFamily="18" charset="-128"/>
                <a:ea typeface="UD デジタル 教科書体 NP-R" panose="02020400000000000000" pitchFamily="18" charset="-128"/>
              </a:rPr>
              <a:t>計算時の注意点</a:t>
            </a:r>
            <a:endParaRPr kumimoji="1"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ja-JP" altLang="en-US" dirty="0">
                <a:latin typeface="UD デジタル 教科書体 NP-R" panose="02020400000000000000" pitchFamily="18" charset="-128"/>
                <a:ea typeface="UD デジタル 教科書体 NP-R" panose="02020400000000000000" pitchFamily="18" charset="-128"/>
              </a:rPr>
              <a:t>　複合単価を算出する際に材料単価に対して各補正を行う必要があります。必要有無を確認して計算を行ってください。</a:t>
            </a:r>
            <a:endParaRPr kumimoji="1"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ja-JP" altLang="en-US" sz="1600" dirty="0">
                <a:latin typeface="UD デジタル 教科書体 NP-R" panose="02020400000000000000" pitchFamily="18" charset="-128"/>
                <a:ea typeface="UD デジタル 教科書体 NP-R" panose="02020400000000000000" pitchFamily="18" charset="-128"/>
              </a:rPr>
              <a:t>　</a:t>
            </a:r>
            <a:r>
              <a:rPr kumimoji="1" lang="ja-JP" altLang="en-US" sz="1600" dirty="0" smtClean="0">
                <a:latin typeface="UD デジタル 教科書体 NP-R" panose="02020400000000000000" pitchFamily="18" charset="-128"/>
                <a:ea typeface="UD デジタル 教科書体 NP-R" panose="02020400000000000000" pitchFamily="18" charset="-128"/>
              </a:rPr>
              <a:t>配布データ：</a:t>
            </a:r>
            <a:r>
              <a:rPr kumimoji="1" lang="en-US" altLang="ja-JP" sz="1600" dirty="0" smtClean="0">
                <a:latin typeface="UD デジタル 教科書体 NP-R" panose="02020400000000000000" pitchFamily="18" charset="-128"/>
                <a:ea typeface="UD デジタル 教科書体 NP-R" panose="02020400000000000000" pitchFamily="18" charset="-128"/>
              </a:rPr>
              <a:t>02-4</a:t>
            </a:r>
            <a:r>
              <a:rPr kumimoji="1" lang="en-US" altLang="ja-JP" sz="1600" dirty="0">
                <a:latin typeface="UD デジタル 教科書体 NP-R" panose="02020400000000000000" pitchFamily="18" charset="-128"/>
                <a:ea typeface="UD デジタル 教科書体 NP-R" panose="02020400000000000000" pitchFamily="18" charset="-128"/>
              </a:rPr>
              <a:t>_</a:t>
            </a:r>
            <a:r>
              <a:rPr kumimoji="1" lang="ja-JP" altLang="en-US" sz="1600" dirty="0">
                <a:latin typeface="UD デジタル 教科書体 NP-R" panose="02020400000000000000" pitchFamily="18" charset="-128"/>
                <a:ea typeface="UD デジタル 教科書体 NP-R" panose="02020400000000000000" pitchFamily="18" charset="-128"/>
              </a:rPr>
              <a:t>公共建築工事標準単価積算</a:t>
            </a:r>
            <a:r>
              <a:rPr kumimoji="1" lang="ja-JP" altLang="en-US" sz="1600" dirty="0" smtClean="0">
                <a:latin typeface="UD デジタル 教科書体 NP-R" panose="02020400000000000000" pitchFamily="18" charset="-128"/>
                <a:ea typeface="UD デジタル 教科書体 NP-R" panose="02020400000000000000" pitchFamily="18" charset="-128"/>
              </a:rPr>
              <a:t>基準（電気設備工事）</a:t>
            </a:r>
            <a:endParaRPr kumimoji="1" lang="en-US" altLang="ja-JP" sz="1600" dirty="0" smtClean="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en-US" altLang="ja-JP" sz="1600" dirty="0">
                <a:latin typeface="UD デジタル 教科書体 NP-R" panose="02020400000000000000" pitchFamily="18" charset="-128"/>
                <a:ea typeface="UD デジタル 教科書体 NP-R" panose="02020400000000000000" pitchFamily="18" charset="-128"/>
              </a:rPr>
              <a:t>	</a:t>
            </a:r>
            <a:r>
              <a:rPr kumimoji="1" lang="ja-JP" altLang="en-US" sz="1600" dirty="0" smtClean="0">
                <a:latin typeface="UD デジタル 教科書体 NP-R" panose="02020400000000000000" pitchFamily="18" charset="-128"/>
                <a:ea typeface="UD デジタル 教科書体 NP-R" panose="02020400000000000000" pitchFamily="18" charset="-128"/>
              </a:rPr>
              <a:t>　  ：</a:t>
            </a:r>
            <a:r>
              <a:rPr kumimoji="1" lang="en-US" altLang="ja-JP" sz="1600" dirty="0" smtClean="0">
                <a:latin typeface="UD デジタル 教科書体 NP-R" panose="02020400000000000000" pitchFamily="18" charset="-128"/>
                <a:ea typeface="UD デジタル 教科書体 NP-R" panose="02020400000000000000" pitchFamily="18" charset="-128"/>
              </a:rPr>
              <a:t>02-5_</a:t>
            </a:r>
            <a:r>
              <a:rPr kumimoji="1" lang="ja-JP" altLang="en-US" sz="1600" dirty="0">
                <a:latin typeface="UD デジタル 教科書体 NP-R" panose="02020400000000000000" pitchFamily="18" charset="-128"/>
                <a:ea typeface="UD デジタル 教科書体 NP-R" panose="02020400000000000000" pitchFamily="18" charset="-128"/>
              </a:rPr>
              <a:t>公共建築工事標準単価積算基準</a:t>
            </a:r>
            <a:r>
              <a:rPr kumimoji="1" lang="ja-JP" altLang="en-US" sz="1600" dirty="0" smtClean="0">
                <a:latin typeface="UD デジタル 教科書体 NP-R" panose="02020400000000000000" pitchFamily="18" charset="-128"/>
                <a:ea typeface="UD デジタル 教科書体 NP-R" panose="02020400000000000000" pitchFamily="18" charset="-128"/>
              </a:rPr>
              <a:t>（</a:t>
            </a:r>
            <a:r>
              <a:rPr kumimoji="1" lang="ja-JP" altLang="en-US" sz="1600" dirty="0">
                <a:latin typeface="UD デジタル 教科書体 NP-R" panose="02020400000000000000" pitchFamily="18" charset="-128"/>
                <a:ea typeface="UD デジタル 教科書体 NP-R" panose="02020400000000000000" pitchFamily="18" charset="-128"/>
              </a:rPr>
              <a:t>機械</a:t>
            </a:r>
            <a:r>
              <a:rPr kumimoji="1" lang="ja-JP" altLang="en-US" sz="1600" dirty="0" smtClean="0">
                <a:latin typeface="UD デジタル 教科書体 NP-R" panose="02020400000000000000" pitchFamily="18" charset="-128"/>
                <a:ea typeface="UD デジタル 教科書体 NP-R" panose="02020400000000000000" pitchFamily="18" charset="-128"/>
              </a:rPr>
              <a:t>設備</a:t>
            </a:r>
            <a:r>
              <a:rPr kumimoji="1" lang="ja-JP" altLang="en-US" sz="1600" dirty="0">
                <a:latin typeface="UD デジタル 教科書体 NP-R" panose="02020400000000000000" pitchFamily="18" charset="-128"/>
                <a:ea typeface="UD デジタル 教科書体 NP-R" panose="02020400000000000000" pitchFamily="18" charset="-128"/>
              </a:rPr>
              <a:t>工事）</a:t>
            </a:r>
            <a:endParaRPr kumimoji="1" lang="en-US" altLang="ja-JP" sz="1600" dirty="0">
              <a:latin typeface="UD デジタル 教科書体 NP-R" panose="02020400000000000000" pitchFamily="18" charset="-128"/>
              <a:ea typeface="UD デジタル 教科書体 NP-R" panose="02020400000000000000" pitchFamily="18" charset="-128"/>
            </a:endParaRPr>
          </a:p>
          <a:p>
            <a:pPr>
              <a:lnSpc>
                <a:spcPct val="150000"/>
              </a:lnSpc>
            </a:pPr>
            <a:endParaRPr kumimoji="1" lang="en-US" altLang="ja-JP" dirty="0" smtClean="0">
              <a:latin typeface="UD デジタル 教科書体 NP-R" panose="02020400000000000000" pitchFamily="18" charset="-128"/>
              <a:ea typeface="UD デジタル 教科書体 NP-R" panose="02020400000000000000" pitchFamily="18" charset="-128"/>
            </a:endParaRPr>
          </a:p>
          <a:p>
            <a:pPr lvl="2">
              <a:lnSpc>
                <a:spcPct val="200000"/>
              </a:lnSpc>
            </a:pPr>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練習問題１</a:t>
            </a:r>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a:t>
            </a:r>
            <a:r>
              <a:rPr kumimoji="1" lang="en-US" altLang="ja-JP" dirty="0" smtClean="0">
                <a:latin typeface="UD デジタル 教科書体 NP-R" panose="02020400000000000000" pitchFamily="18" charset="-128"/>
                <a:ea typeface="UD デジタル 教科書体 NP-R" panose="02020400000000000000" pitchFamily="18" charset="-128"/>
              </a:rPr>
              <a:t>CV</a:t>
            </a:r>
            <a:r>
              <a:rPr kumimoji="1" lang="ja-JP" altLang="en-US" dirty="0" smtClean="0">
                <a:latin typeface="UD デジタル 教科書体 NP-R" panose="02020400000000000000" pitchFamily="18" charset="-128"/>
                <a:ea typeface="UD デジタル 教科書体 NP-R" panose="02020400000000000000" pitchFamily="18" charset="-128"/>
              </a:rPr>
              <a:t>ケーブルの複合単価算出</a:t>
            </a:r>
            <a:endParaRPr kumimoji="1" lang="en-US" altLang="ja-JP" dirty="0" smtClean="0">
              <a:latin typeface="UD デジタル 教科書体 NP-R" panose="02020400000000000000" pitchFamily="18" charset="-128"/>
              <a:ea typeface="UD デジタル 教科書体 NP-R" panose="02020400000000000000" pitchFamily="18" charset="-128"/>
            </a:endParaRPr>
          </a:p>
          <a:p>
            <a:pPr lvl="2">
              <a:lnSpc>
                <a:spcPct val="200000"/>
              </a:lnSpc>
            </a:pPr>
            <a:r>
              <a:rPr kumimoji="1" lang="en-US" altLang="ja-JP" dirty="0">
                <a:latin typeface="UD デジタル 教科書体 NP-R" panose="02020400000000000000" pitchFamily="18" charset="-128"/>
                <a:ea typeface="UD デジタル 教科書体 NP-R" panose="02020400000000000000" pitchFamily="18" charset="-128"/>
              </a:rPr>
              <a:t>【</a:t>
            </a:r>
            <a:r>
              <a:rPr kumimoji="1" lang="ja-JP" altLang="en-US" dirty="0">
                <a:latin typeface="UD デジタル 教科書体 NP-R" panose="02020400000000000000" pitchFamily="18" charset="-128"/>
                <a:ea typeface="UD デジタル 教科書体 NP-R" panose="02020400000000000000" pitchFamily="18" charset="-128"/>
              </a:rPr>
              <a:t>練習</a:t>
            </a:r>
            <a:r>
              <a:rPr kumimoji="1" lang="ja-JP" altLang="en-US" dirty="0" smtClean="0">
                <a:latin typeface="UD デジタル 教科書体 NP-R" panose="02020400000000000000" pitchFamily="18" charset="-128"/>
                <a:ea typeface="UD デジタル 教科書体 NP-R" panose="02020400000000000000" pitchFamily="18" charset="-128"/>
              </a:rPr>
              <a:t>問題２</a:t>
            </a:r>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：ねじなし電線管</a:t>
            </a:r>
            <a:r>
              <a:rPr kumimoji="1" lang="ja-JP" altLang="en-US" dirty="0">
                <a:latin typeface="UD デジタル 教科書体 NP-R" panose="02020400000000000000" pitchFamily="18" charset="-128"/>
                <a:ea typeface="UD デジタル 教科書体 NP-R" panose="02020400000000000000" pitchFamily="18" charset="-128"/>
              </a:rPr>
              <a:t>の複合単価</a:t>
            </a:r>
            <a:r>
              <a:rPr kumimoji="1" lang="ja-JP" altLang="en-US" dirty="0" smtClean="0">
                <a:latin typeface="UD デジタル 教科書体 NP-R" panose="02020400000000000000" pitchFamily="18" charset="-128"/>
                <a:ea typeface="UD デジタル 教科書体 NP-R" panose="02020400000000000000" pitchFamily="18" charset="-128"/>
              </a:rPr>
              <a:t>算出</a:t>
            </a:r>
            <a:endParaRPr kumimoji="1" lang="en-US" altLang="ja-JP" dirty="0" smtClean="0">
              <a:latin typeface="UD デジタル 教科書体 NP-R" panose="02020400000000000000" pitchFamily="18" charset="-128"/>
              <a:ea typeface="UD デジタル 教科書体 NP-R" panose="02020400000000000000" pitchFamily="18" charset="-128"/>
            </a:endParaRPr>
          </a:p>
          <a:p>
            <a:pPr lvl="2">
              <a:lnSpc>
                <a:spcPct val="200000"/>
              </a:lnSpc>
            </a:pPr>
            <a:r>
              <a:rPr kumimoji="1" lang="en-US" altLang="ja-JP" dirty="0">
                <a:latin typeface="UD デジタル 教科書体 NP-R" panose="02020400000000000000" pitchFamily="18" charset="-128"/>
                <a:ea typeface="UD デジタル 教科書体 NP-R" panose="02020400000000000000" pitchFamily="18" charset="-128"/>
              </a:rPr>
              <a:t>【</a:t>
            </a:r>
            <a:r>
              <a:rPr kumimoji="1" lang="ja-JP" altLang="en-US" dirty="0">
                <a:latin typeface="UD デジタル 教科書体 NP-R" panose="02020400000000000000" pitchFamily="18" charset="-128"/>
                <a:ea typeface="UD デジタル 教科書体 NP-R" panose="02020400000000000000" pitchFamily="18" charset="-128"/>
              </a:rPr>
              <a:t>練習</a:t>
            </a:r>
            <a:r>
              <a:rPr kumimoji="1" lang="ja-JP" altLang="en-US" dirty="0" smtClean="0">
                <a:latin typeface="UD デジタル 教科書体 NP-R" panose="02020400000000000000" pitchFamily="18" charset="-128"/>
                <a:ea typeface="UD デジタル 教科書体 NP-R" panose="02020400000000000000" pitchFamily="18" charset="-128"/>
              </a:rPr>
              <a:t>問題３</a:t>
            </a:r>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：冷媒用被覆銅管</a:t>
            </a:r>
            <a:r>
              <a:rPr kumimoji="1" lang="ja-JP" altLang="en-US" dirty="0">
                <a:latin typeface="UD デジタル 教科書体 NP-R" panose="02020400000000000000" pitchFamily="18" charset="-128"/>
                <a:ea typeface="UD デジタル 教科書体 NP-R" panose="02020400000000000000" pitchFamily="18" charset="-128"/>
              </a:rPr>
              <a:t>の複合単価</a:t>
            </a:r>
            <a:r>
              <a:rPr kumimoji="1" lang="ja-JP" altLang="en-US" dirty="0" smtClean="0">
                <a:latin typeface="UD デジタル 教科書体 NP-R" panose="02020400000000000000" pitchFamily="18" charset="-128"/>
                <a:ea typeface="UD デジタル 教科書体 NP-R" panose="02020400000000000000" pitchFamily="18" charset="-128"/>
              </a:rPr>
              <a:t>算出</a:t>
            </a:r>
            <a:endParaRPr kumimoji="1" lang="en-US" altLang="ja-JP"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944625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343170" y="174536"/>
            <a:ext cx="1800493" cy="369332"/>
          </a:xfrm>
          <a:prstGeom prst="rect">
            <a:avLst/>
          </a:prstGeom>
          <a:noFill/>
        </p:spPr>
        <p:txBody>
          <a:bodyPr wrap="square" rtlCol="0">
            <a:spAutoFit/>
          </a:bodyPr>
          <a:lstStyle/>
          <a:p>
            <a:pPr algn="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練習</a:t>
            </a:r>
            <a:r>
              <a:rPr lang="ja-JP" altLang="en-US" dirty="0" smtClean="0">
                <a:latin typeface="UD デジタル 教科書体 NP-R" panose="02020400000000000000" pitchFamily="18" charset="-128"/>
                <a:ea typeface="UD デジタル 教科書体 NP-R" panose="02020400000000000000" pitchFamily="18" charset="-128"/>
              </a:rPr>
              <a:t>問題１</a:t>
            </a:r>
            <a:r>
              <a:rPr lang="en-US" altLang="ja-JP" dirty="0" smtClean="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p:cNvSpPr txBox="1"/>
          <p:nvPr/>
        </p:nvSpPr>
        <p:spPr>
          <a:xfrm>
            <a:off x="985260" y="563573"/>
            <a:ext cx="7494506" cy="6093976"/>
          </a:xfrm>
          <a:prstGeom prst="rect">
            <a:avLst/>
          </a:prstGeom>
          <a:noFill/>
        </p:spPr>
        <p:txBody>
          <a:bodyPr wrap="square" rtlCol="0">
            <a:spAutoFit/>
          </a:bodyPr>
          <a:lstStyle/>
          <a:p>
            <a:r>
              <a:rPr kumimoji="1" lang="ja-JP" altLang="en-US" sz="2800" dirty="0">
                <a:latin typeface="UD デジタル 教科書体 NP-R" panose="02020400000000000000" pitchFamily="18" charset="-128"/>
                <a:ea typeface="UD デジタル 教科書体 NP-R" panose="02020400000000000000" pitchFamily="18" charset="-128"/>
              </a:rPr>
              <a:t>複合単価の算出</a:t>
            </a:r>
            <a:endParaRPr kumimoji="1" lang="en-US" altLang="ja-JP" sz="2800" dirty="0">
              <a:latin typeface="UD デジタル 教科書体 NP-R" panose="02020400000000000000" pitchFamily="18" charset="-128"/>
              <a:ea typeface="UD デジタル 教科書体 NP-R" panose="02020400000000000000" pitchFamily="18" charset="-128"/>
            </a:endParaRPr>
          </a:p>
          <a:p>
            <a:r>
              <a:rPr kumimoji="1" lang="ja-JP" altLang="en-US" sz="2800" dirty="0" smtClean="0">
                <a:latin typeface="UD デジタル 教科書体 NP-R" panose="02020400000000000000" pitchFamily="18" charset="-128"/>
                <a:ea typeface="UD デジタル 教科書体 NP-R" panose="02020400000000000000" pitchFamily="18" charset="-128"/>
              </a:rPr>
              <a:t>　</a:t>
            </a:r>
            <a:endParaRPr kumimoji="1" lang="en-US" altLang="ja-JP" sz="2800" dirty="0" smtClean="0">
              <a:latin typeface="UD デジタル 教科書体 NP-R" panose="02020400000000000000" pitchFamily="18" charset="-128"/>
              <a:ea typeface="UD デジタル 教科書体 NP-R" panose="02020400000000000000" pitchFamily="18" charset="-128"/>
            </a:endParaRPr>
          </a:p>
          <a:p>
            <a:r>
              <a:rPr kumimoji="1" lang="en-US" altLang="ja-JP" b="1" u="sng" dirty="0" smtClean="0">
                <a:latin typeface="UD デジタル 教科書体 NP-R" panose="02020400000000000000" pitchFamily="18" charset="-128"/>
                <a:ea typeface="UD デジタル 教科書体 NP-R" panose="02020400000000000000" pitchFamily="18" charset="-128"/>
              </a:rPr>
              <a:t>CV</a:t>
            </a:r>
            <a:r>
              <a:rPr kumimoji="1" lang="ja-JP" altLang="en-US" b="1" u="sng" dirty="0">
                <a:latin typeface="UD デジタル 教科書体 NP-R" panose="02020400000000000000" pitchFamily="18" charset="-128"/>
                <a:ea typeface="UD デジタル 教科書体 NP-R" panose="02020400000000000000" pitchFamily="18" charset="-128"/>
              </a:rPr>
              <a:t>ケーブルの場合　</a:t>
            </a:r>
            <a:endParaRPr kumimoji="1" lang="en-US" altLang="ja-JP" b="1" u="sng" dirty="0" smtClean="0">
              <a:latin typeface="UD デジタル 教科書体 NP-R" panose="02020400000000000000" pitchFamily="18" charset="-128"/>
              <a:ea typeface="UD デジタル 教科書体 NP-R" panose="02020400000000000000" pitchFamily="18" charset="-128"/>
            </a:endParaRPr>
          </a:p>
          <a:p>
            <a:r>
              <a:rPr kumimoji="1" lang="ja-JP" altLang="en-US" dirty="0" smtClean="0">
                <a:latin typeface="UD デジタル 教科書体 NP-R" panose="02020400000000000000" pitchFamily="18" charset="-128"/>
                <a:ea typeface="UD デジタル 教科書体 NP-R" panose="02020400000000000000" pitchFamily="18" charset="-128"/>
              </a:rPr>
              <a:t>次表</a:t>
            </a:r>
            <a:r>
              <a:rPr kumimoji="1" lang="ja-JP" altLang="en-US" dirty="0">
                <a:latin typeface="UD デジタル 教科書体 NP-R" panose="02020400000000000000" pitchFamily="18" charset="-128"/>
                <a:ea typeface="UD デジタル 教科書体 NP-R" panose="02020400000000000000" pitchFamily="18" charset="-128"/>
              </a:rPr>
              <a:t>から、複合単価の算出に必要な数値を読み取りましょう。</a:t>
            </a:r>
            <a:endParaRPr kumimoji="1" lang="en-US" altLang="ja-JP" sz="2800" dirty="0">
              <a:latin typeface="UD デジタル 教科書体 NP-R" panose="02020400000000000000" pitchFamily="18" charset="-128"/>
              <a:ea typeface="UD デジタル 教科書体 NP-R" panose="02020400000000000000" pitchFamily="18" charset="-128"/>
            </a:endParaRPr>
          </a:p>
          <a:p>
            <a:pPr>
              <a:lnSpc>
                <a:spcPct val="200000"/>
              </a:lnSpc>
            </a:pPr>
            <a:r>
              <a:rPr kumimoji="1" lang="ja-JP" altLang="en-US" dirty="0">
                <a:latin typeface="UD デジタル 教科書体 NP-R" panose="02020400000000000000" pitchFamily="18" charset="-128"/>
                <a:ea typeface="UD デジタル 教科書体 NP-R" panose="02020400000000000000" pitchFamily="18" charset="-128"/>
              </a:rPr>
              <a:t>　＜計算条件＞　</a:t>
            </a:r>
            <a:r>
              <a:rPr kumimoji="1" lang="en-US" altLang="ja-JP" dirty="0">
                <a:latin typeface="UD デジタル 教科書体 NP-R" panose="02020400000000000000" pitchFamily="18" charset="-128"/>
                <a:ea typeface="UD デジタル 教科書体 NP-R" panose="02020400000000000000" pitchFamily="18" charset="-128"/>
              </a:rPr>
              <a:t>5.5m</a:t>
            </a:r>
            <a:r>
              <a:rPr kumimoji="1" lang="ja-JP" altLang="en-US" dirty="0">
                <a:latin typeface="UD デジタル 教科書体 NP-R" panose="02020400000000000000" pitchFamily="18" charset="-128"/>
                <a:ea typeface="UD デジタル 教科書体 NP-R" panose="02020400000000000000" pitchFamily="18" charset="-128"/>
              </a:rPr>
              <a:t>㎡</a:t>
            </a:r>
            <a:r>
              <a:rPr kumimoji="1" lang="en-US" altLang="ja-JP" dirty="0">
                <a:latin typeface="UD デジタル 教科書体 NP-R" panose="02020400000000000000" pitchFamily="18" charset="-128"/>
                <a:ea typeface="UD デジタル 教科書体 NP-R" panose="02020400000000000000" pitchFamily="18" charset="-128"/>
              </a:rPr>
              <a:t>-</a:t>
            </a:r>
            <a:r>
              <a:rPr kumimoji="1" lang="en-US" altLang="ja-JP" dirty="0" smtClean="0">
                <a:latin typeface="UD デジタル 教科書体 NP-R" panose="02020400000000000000" pitchFamily="18" charset="-128"/>
                <a:ea typeface="UD デジタル 教科書体 NP-R" panose="02020400000000000000" pitchFamily="18" charset="-128"/>
              </a:rPr>
              <a:t>3C(</a:t>
            </a:r>
            <a:r>
              <a:rPr kumimoji="1" lang="ja-JP" altLang="en-US" dirty="0" smtClean="0">
                <a:latin typeface="UD デジタル 教科書体 NP-R" panose="02020400000000000000" pitchFamily="18" charset="-128"/>
                <a:ea typeface="UD デジタル 教科書体 NP-R" panose="02020400000000000000" pitchFamily="18" charset="-128"/>
              </a:rPr>
              <a:t>管内配線</a:t>
            </a:r>
            <a:r>
              <a:rPr kumimoji="1" lang="en-US" altLang="ja-JP" dirty="0" smtClean="0">
                <a:latin typeface="UD デジタル 教科書体 NP-R" panose="02020400000000000000" pitchFamily="18" charset="-128"/>
                <a:ea typeface="UD デジタル 教科書体 NP-R" panose="02020400000000000000" pitchFamily="18" charset="-128"/>
              </a:rPr>
              <a:t>)</a:t>
            </a:r>
            <a:endParaRPr kumimoji="1" lang="en-US" altLang="ja-JP" dirty="0">
              <a:latin typeface="UD デジタル 教科書体 NP-R" panose="02020400000000000000" pitchFamily="18" charset="-128"/>
              <a:ea typeface="UD デジタル 教科書体 NP-R" panose="02020400000000000000" pitchFamily="18" charset="-128"/>
            </a:endParaRPr>
          </a:p>
          <a:p>
            <a:pPr marL="820738" indent="-285750">
              <a:lnSpc>
                <a:spcPct val="200000"/>
              </a:lnSpc>
              <a:buFont typeface="Wingdings" panose="05000000000000000000" pitchFamily="2" charset="2"/>
              <a:buChar char="l"/>
              <a:tabLst>
                <a:tab pos="1612900" algn="l"/>
              </a:tabLst>
            </a:pPr>
            <a:r>
              <a:rPr lang="ja-JP" altLang="ja-JP" dirty="0">
                <a:latin typeface="UD デジタル 教科書体 NP-R" panose="02020400000000000000" pitchFamily="18" charset="-128"/>
                <a:ea typeface="UD デジタル 教科書体 NP-R" panose="02020400000000000000" pitchFamily="18" charset="-128"/>
              </a:rPr>
              <a:t>労務単価</a:t>
            </a:r>
            <a:r>
              <a:rPr lang="ja-JP" altLang="en-US" dirty="0">
                <a:latin typeface="UD デジタル 教科書体 NP-R" panose="02020400000000000000" pitchFamily="18" charset="-128"/>
                <a:ea typeface="UD デジタル 教科書体 NP-R" panose="02020400000000000000" pitchFamily="18" charset="-128"/>
              </a:rPr>
              <a:t>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 </a:t>
            </a:r>
            <a:r>
              <a:rPr lang="en-US" altLang="ja-JP" u="sng" dirty="0">
                <a:latin typeface="UD デジタル 教科書体 NP-R" panose="02020400000000000000" pitchFamily="18" charset="-128"/>
                <a:ea typeface="UD デジタル 教科書体 NP-R" panose="02020400000000000000" pitchFamily="18" charset="-128"/>
              </a:rPr>
              <a:t>23,800</a:t>
            </a:r>
            <a:r>
              <a:rPr lang="ja-JP" altLang="ja-JP" u="sng" dirty="0">
                <a:latin typeface="UD デジタル 教科書体 NP-R" panose="02020400000000000000" pitchFamily="18" charset="-128"/>
                <a:ea typeface="UD デジタル 教科書体 NP-R" panose="02020400000000000000" pitchFamily="18" charset="-128"/>
              </a:rPr>
              <a:t>円</a:t>
            </a:r>
            <a:endParaRPr lang="en-US" altLang="ja-JP" dirty="0">
              <a:latin typeface="UD デジタル 教科書体 NP-R" panose="02020400000000000000" pitchFamily="18" charset="-128"/>
              <a:ea typeface="UD デジタル 教科書体 NP-R" panose="02020400000000000000" pitchFamily="18" charset="-128"/>
            </a:endParaRPr>
          </a:p>
          <a:p>
            <a:pPr marL="820738" indent="-285750">
              <a:lnSpc>
                <a:spcPct val="200000"/>
              </a:lnSpc>
              <a:buFont typeface="Wingdings" panose="05000000000000000000" pitchFamily="2" charset="2"/>
              <a:buChar char="l"/>
              <a:tabLst>
                <a:tab pos="1612900" algn="l"/>
              </a:tabLst>
            </a:pPr>
            <a:r>
              <a:rPr lang="ja-JP" altLang="ja-JP" dirty="0">
                <a:latin typeface="UD デジタル 教科書体 NP-R" panose="02020400000000000000" pitchFamily="18" charset="-128"/>
                <a:ea typeface="UD デジタル 教科書体 NP-R" panose="02020400000000000000" pitchFamily="18" charset="-128"/>
              </a:rPr>
              <a:t>材料単価</a:t>
            </a:r>
            <a:r>
              <a:rPr lang="ja-JP" altLang="en-US" dirty="0">
                <a:latin typeface="UD デジタル 教科書体 NP-R" panose="02020400000000000000" pitchFamily="18" charset="-128"/>
                <a:ea typeface="UD デジタル 教科書体 NP-R" panose="02020400000000000000" pitchFamily="18" charset="-128"/>
              </a:rPr>
              <a:t>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a:latin typeface="UD デジタル 教科書体 NP-R" panose="02020400000000000000" pitchFamily="18" charset="-128"/>
                <a:ea typeface="UD デジタル 教科書体 NP-R" panose="02020400000000000000" pitchFamily="18" charset="-128"/>
              </a:rPr>
              <a:t>323</a:t>
            </a:r>
            <a:r>
              <a:rPr lang="ja-JP" altLang="en-US" dirty="0">
                <a:latin typeface="UD デジタル 教科書体 NP-R" panose="02020400000000000000" pitchFamily="18" charset="-128"/>
                <a:ea typeface="UD デジタル 教科書体 NP-R" panose="02020400000000000000" pitchFamily="18" charset="-128"/>
              </a:rPr>
              <a:t>円</a:t>
            </a:r>
            <a:r>
              <a:rPr lang="en-US" altLang="ja-JP" dirty="0">
                <a:latin typeface="UD デジタル 教科書体 NP-R" panose="02020400000000000000" pitchFamily="18" charset="-128"/>
                <a:ea typeface="UD デジタル 教科書体 NP-R" panose="02020400000000000000" pitchFamily="18" charset="-128"/>
              </a:rPr>
              <a:t>	</a:t>
            </a:r>
          </a:p>
          <a:p>
            <a:pPr marL="820738" indent="-285750">
              <a:lnSpc>
                <a:spcPct val="200000"/>
              </a:lnSpc>
              <a:buFont typeface="Wingdings" panose="05000000000000000000" pitchFamily="2" charset="2"/>
              <a:buChar char="l"/>
              <a:tabLst>
                <a:tab pos="1612900" algn="l"/>
              </a:tabLst>
            </a:pPr>
            <a:r>
              <a:rPr lang="ja-JP" altLang="en-US" dirty="0">
                <a:latin typeface="UD デジタル 教科書体 NP-R" panose="02020400000000000000" pitchFamily="18" charset="-128"/>
                <a:ea typeface="UD デジタル 教科書体 NP-R" panose="02020400000000000000" pitchFamily="18" charset="-128"/>
              </a:rPr>
              <a:t>標準</a:t>
            </a:r>
            <a:r>
              <a:rPr lang="ja-JP" altLang="ja-JP" dirty="0">
                <a:latin typeface="UD デジタル 教科書体 NP-R" panose="02020400000000000000" pitchFamily="18" charset="-128"/>
                <a:ea typeface="UD デジタル 教科書体 NP-R" panose="02020400000000000000" pitchFamily="18" charset="-128"/>
              </a:rPr>
              <a:t>歩掛</a:t>
            </a:r>
            <a:r>
              <a:rPr lang="ja-JP" altLang="en-US" dirty="0">
                <a:latin typeface="UD デジタル 教科書体 NP-R" panose="02020400000000000000" pitchFamily="18" charset="-128"/>
                <a:ea typeface="UD デジタル 教科書体 NP-R" panose="02020400000000000000" pitchFamily="18" charset="-128"/>
              </a:rPr>
              <a:t>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 </a:t>
            </a:r>
            <a:r>
              <a:rPr lang="en-US" altLang="ja-JP" u="sng" dirty="0">
                <a:latin typeface="UD デジタル 教科書体 NP-R" panose="02020400000000000000" pitchFamily="18" charset="-128"/>
                <a:ea typeface="UD デジタル 教科書体 NP-R" panose="02020400000000000000" pitchFamily="18" charset="-128"/>
              </a:rPr>
              <a:t>0.026</a:t>
            </a:r>
            <a:r>
              <a:rPr lang="ja-JP" altLang="en-US" u="sng" dirty="0">
                <a:latin typeface="UD デジタル 教科書体 NP-R" panose="02020400000000000000" pitchFamily="18" charset="-128"/>
                <a:ea typeface="UD デジタル 教科書体 NP-R" panose="02020400000000000000" pitchFamily="18" charset="-128"/>
              </a:rPr>
              <a:t>人工</a:t>
            </a:r>
            <a:r>
              <a:rPr lang="en-US" altLang="ja-JP" dirty="0">
                <a:latin typeface="UD デジタル 教科書体 NP-R" panose="02020400000000000000" pitchFamily="18" charset="-128"/>
                <a:ea typeface="UD デジタル 教科書体 NP-R" panose="02020400000000000000" pitchFamily="18" charset="-128"/>
              </a:rPr>
              <a:t>	</a:t>
            </a:r>
            <a:endParaRPr lang="en-US" altLang="ja-JP" u="sng" dirty="0">
              <a:latin typeface="UD デジタル 教科書体 NP-R" panose="02020400000000000000" pitchFamily="18" charset="-128"/>
              <a:ea typeface="UD デジタル 教科書体 NP-R" panose="02020400000000000000" pitchFamily="18" charset="-128"/>
            </a:endParaRPr>
          </a:p>
          <a:p>
            <a:pPr marL="820738" indent="-285750">
              <a:lnSpc>
                <a:spcPct val="200000"/>
              </a:lnSpc>
              <a:buFont typeface="Wingdings" panose="05000000000000000000" pitchFamily="2" charset="2"/>
              <a:buChar char="l"/>
              <a:tabLst>
                <a:tab pos="1612900" algn="l"/>
              </a:tabLst>
            </a:pPr>
            <a:r>
              <a:rPr lang="ja-JP" altLang="en-US" dirty="0">
                <a:latin typeface="UD デジタル 教科書体 NP-R" panose="02020400000000000000" pitchFamily="18" charset="-128"/>
                <a:ea typeface="UD デジタル 教科書体 NP-R" panose="02020400000000000000" pitchFamily="18" charset="-128"/>
              </a:rPr>
              <a:t>材料係数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 　</a:t>
            </a:r>
            <a:r>
              <a:rPr lang="en-US" altLang="ja-JP" u="sng" dirty="0">
                <a:latin typeface="UD デジタル 教科書体 NP-R" panose="02020400000000000000" pitchFamily="18" charset="-128"/>
                <a:ea typeface="UD デジタル 教科書体 NP-R" panose="02020400000000000000" pitchFamily="18" charset="-128"/>
              </a:rPr>
              <a:t>1.10</a:t>
            </a:r>
            <a:r>
              <a:rPr lang="en-US" altLang="ja-JP" dirty="0">
                <a:latin typeface="UD デジタル 教科書体 NP-R" panose="02020400000000000000" pitchFamily="18" charset="-128"/>
                <a:ea typeface="UD デジタル 教科書体 NP-R" panose="02020400000000000000" pitchFamily="18" charset="-128"/>
              </a:rPr>
              <a:t>		</a:t>
            </a:r>
            <a:endParaRPr lang="en-US" altLang="ja-JP" u="sng" dirty="0">
              <a:latin typeface="UD デジタル 教科書体 NP-R" panose="02020400000000000000" pitchFamily="18" charset="-128"/>
              <a:ea typeface="UD デジタル 教科書体 NP-R" panose="02020400000000000000" pitchFamily="18" charset="-128"/>
            </a:endParaRPr>
          </a:p>
          <a:p>
            <a:pPr marL="820738" indent="-285750">
              <a:lnSpc>
                <a:spcPct val="200000"/>
              </a:lnSpc>
              <a:buFont typeface="Wingdings" panose="05000000000000000000" pitchFamily="2" charset="2"/>
              <a:buChar char="l"/>
              <a:tabLst>
                <a:tab pos="1612900" algn="l"/>
              </a:tabLst>
            </a:pPr>
            <a:r>
              <a:rPr lang="ja-JP" altLang="en-US" dirty="0">
                <a:latin typeface="UD デジタル 教科書体 NP-R" panose="02020400000000000000" pitchFamily="18" charset="-128"/>
                <a:ea typeface="UD デジタル 教科書体 NP-R" panose="02020400000000000000" pitchFamily="18" charset="-128"/>
              </a:rPr>
              <a:t>附属品率　：</a:t>
            </a:r>
            <a:r>
              <a:rPr lang="ja-JP" altLang="en-US" u="sng" dirty="0">
                <a:latin typeface="UD デジタル 教科書体 NP-R" panose="02020400000000000000" pitchFamily="18" charset="-128"/>
                <a:ea typeface="UD デジタル 教科書体 NP-R" panose="02020400000000000000" pitchFamily="18" charset="-128"/>
              </a:rPr>
              <a:t> 計上しない</a:t>
            </a:r>
            <a:r>
              <a:rPr lang="en-US" altLang="ja-JP" dirty="0">
                <a:latin typeface="UD デジタル 教科書体 NP-R" panose="02020400000000000000" pitchFamily="18" charset="-128"/>
                <a:ea typeface="UD デジタル 教科書体 NP-R" panose="02020400000000000000" pitchFamily="18" charset="-128"/>
              </a:rPr>
              <a:t>	</a:t>
            </a:r>
          </a:p>
          <a:p>
            <a:pPr marL="820738" indent="-285750">
              <a:lnSpc>
                <a:spcPct val="200000"/>
              </a:lnSpc>
              <a:buFont typeface="Wingdings" panose="05000000000000000000" pitchFamily="2" charset="2"/>
              <a:buChar char="l"/>
              <a:tabLst>
                <a:tab pos="1612900" algn="l"/>
              </a:tabLst>
            </a:pPr>
            <a:r>
              <a:rPr lang="ja-JP" altLang="ja-JP" dirty="0">
                <a:latin typeface="UD デジタル 教科書体 NP-R" panose="02020400000000000000" pitchFamily="18" charset="-128"/>
                <a:ea typeface="UD デジタル 教科書体 NP-R" panose="02020400000000000000" pitchFamily="18" charset="-128"/>
              </a:rPr>
              <a:t>雑材料</a:t>
            </a:r>
            <a:r>
              <a:rPr lang="ja-JP" altLang="en-US" dirty="0">
                <a:latin typeface="UD デジタル 教科書体 NP-R" panose="02020400000000000000" pitchFamily="18" charset="-128"/>
                <a:ea typeface="UD デジタル 教科書体 NP-R" panose="02020400000000000000" pitchFamily="18" charset="-128"/>
              </a:rPr>
              <a:t>率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  　</a:t>
            </a:r>
            <a:r>
              <a:rPr lang="en-US" altLang="ja-JP" u="sng" dirty="0">
                <a:latin typeface="UD デジタル 教科書体 NP-R" panose="02020400000000000000" pitchFamily="18" charset="-128"/>
                <a:ea typeface="UD デジタル 教科書体 NP-R" panose="02020400000000000000" pitchFamily="18" charset="-128"/>
              </a:rPr>
              <a:t>5</a:t>
            </a:r>
            <a:r>
              <a:rPr lang="ja-JP" altLang="en-US" u="sng" dirty="0">
                <a:latin typeface="UD デジタル 教科書体 NP-R" panose="02020400000000000000" pitchFamily="18" charset="-128"/>
                <a:ea typeface="UD デジタル 教科書体 NP-R" panose="02020400000000000000" pitchFamily="18" charset="-128"/>
              </a:rPr>
              <a:t>％</a:t>
            </a:r>
            <a:r>
              <a:rPr lang="en-US" altLang="ja-JP" dirty="0">
                <a:latin typeface="UD デジタル 教科書体 NP-R" panose="02020400000000000000" pitchFamily="18" charset="-128"/>
                <a:ea typeface="UD デジタル 教科書体 NP-R" panose="02020400000000000000" pitchFamily="18" charset="-128"/>
              </a:rPr>
              <a:t>		</a:t>
            </a:r>
            <a:endParaRPr lang="en-US" altLang="ja-JP" u="sng" dirty="0">
              <a:latin typeface="UD デジタル 教科書体 NP-R" panose="02020400000000000000" pitchFamily="18" charset="-128"/>
              <a:ea typeface="UD デジタル 教科書体 NP-R" panose="02020400000000000000" pitchFamily="18" charset="-128"/>
            </a:endParaRPr>
          </a:p>
          <a:p>
            <a:pPr marL="820738" indent="-285750">
              <a:lnSpc>
                <a:spcPct val="200000"/>
              </a:lnSpc>
              <a:buFont typeface="Wingdings" panose="05000000000000000000" pitchFamily="2" charset="2"/>
              <a:buChar char="l"/>
              <a:tabLst>
                <a:tab pos="1612900" algn="l"/>
              </a:tabLst>
            </a:pPr>
            <a:r>
              <a:rPr lang="ja-JP" altLang="ja-JP" dirty="0">
                <a:latin typeface="UD デジタル 教科書体 NP-R" panose="02020400000000000000" pitchFamily="18" charset="-128"/>
                <a:ea typeface="UD デジタル 教科書体 NP-R" panose="02020400000000000000" pitchFamily="18" charset="-128"/>
              </a:rPr>
              <a:t>その他</a:t>
            </a:r>
            <a:r>
              <a:rPr lang="ja-JP" altLang="en-US" dirty="0">
                <a:latin typeface="UD デジタル 教科書体 NP-R" panose="02020400000000000000" pitchFamily="18" charset="-128"/>
                <a:ea typeface="UD デジタル 教科書体 NP-R" panose="02020400000000000000" pitchFamily="18" charset="-128"/>
              </a:rPr>
              <a:t>の</a:t>
            </a:r>
            <a:r>
              <a:rPr lang="ja-JP" altLang="ja-JP" dirty="0">
                <a:latin typeface="UD デジタル 教科書体 NP-R" panose="02020400000000000000" pitchFamily="18" charset="-128"/>
                <a:ea typeface="UD デジタル 教科書体 NP-R" panose="02020400000000000000" pitchFamily="18" charset="-128"/>
              </a:rPr>
              <a:t>率：</a:t>
            </a: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a:latin typeface="UD デジタル 教科書体 NP-R" panose="02020400000000000000" pitchFamily="18" charset="-128"/>
                <a:ea typeface="UD デジタル 教科書体 NP-R" panose="02020400000000000000" pitchFamily="18" charset="-128"/>
              </a:rPr>
              <a:t>25</a:t>
            </a:r>
            <a:r>
              <a:rPr lang="ja-JP" altLang="ja-JP" dirty="0">
                <a:latin typeface="UD デジタル 教科書体 NP-R" panose="02020400000000000000" pitchFamily="18" charset="-128"/>
                <a:ea typeface="UD デジタル 教科書体 NP-R" panose="02020400000000000000" pitchFamily="18" charset="-128"/>
              </a:rPr>
              <a:t>％</a:t>
            </a:r>
            <a:r>
              <a:rPr lang="en-US" altLang="ja-JP" dirty="0">
                <a:latin typeface="UD デジタル 教科書体 NP-R" panose="02020400000000000000" pitchFamily="18" charset="-128"/>
                <a:ea typeface="UD デジタル 教科書体 NP-R" panose="02020400000000000000" pitchFamily="18" charset="-128"/>
              </a:rPr>
              <a:t>		</a:t>
            </a:r>
            <a:endParaRPr kumimoji="1" lang="en-US" altLang="ja-JP" dirty="0">
              <a:latin typeface="UD デジタル 教科書体 NP-R" panose="02020400000000000000" pitchFamily="18" charset="-128"/>
              <a:ea typeface="UD デジタル 教科書体 NP-R" panose="02020400000000000000" pitchFamily="18" charset="-128"/>
            </a:endParaRPr>
          </a:p>
        </p:txBody>
      </p:sp>
      <p:sp>
        <p:nvSpPr>
          <p:cNvPr id="11" name="スライド番号プレースホルダー 10"/>
          <p:cNvSpPr>
            <a:spLocks noGrp="1"/>
          </p:cNvSpPr>
          <p:nvPr>
            <p:ph type="sldNum" sz="quarter" idx="12"/>
          </p:nvPr>
        </p:nvSpPr>
        <p:spPr/>
        <p:txBody>
          <a:bodyPr/>
          <a:lstStyle/>
          <a:p>
            <a:fld id="{90179633-62DC-4CD2-AE52-9F907E16D36F}" type="slidenum">
              <a:rPr kumimoji="1" lang="ja-JP" altLang="en-US" smtClean="0">
                <a:latin typeface="UD デジタル 教科書体 NP-R" panose="02020400000000000000" pitchFamily="18" charset="-128"/>
                <a:ea typeface="UD デジタル 教科書体 NP-R" panose="02020400000000000000" pitchFamily="18" charset="-128"/>
              </a:rPr>
              <a:t>3</a:t>
            </a:fld>
            <a:endParaRPr kumimoji="1" lang="ja-JP" altLang="en-US">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467830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0179633-62DC-4CD2-AE52-9F907E16D36F}" type="slidenum">
              <a:rPr kumimoji="1" lang="ja-JP" altLang="en-US" smtClean="0"/>
              <a:t>4</a:t>
            </a:fld>
            <a:endParaRPr kumimoji="1" lang="ja-JP" altLang="en-US"/>
          </a:p>
        </p:txBody>
      </p:sp>
      <p:graphicFrame>
        <p:nvGraphicFramePr>
          <p:cNvPr id="3" name="表 2">
            <a:extLst>
              <a:ext uri="{FF2B5EF4-FFF2-40B4-BE49-F238E27FC236}">
                <a16:creationId xmlns:a16="http://schemas.microsoft.com/office/drawing/2014/main" id="{AF8DB46D-F14D-2638-5B43-1BCC42602DBE}"/>
              </a:ext>
            </a:extLst>
          </p:cNvPr>
          <p:cNvGraphicFramePr>
            <a:graphicFrameLocks noGrp="1"/>
          </p:cNvGraphicFramePr>
          <p:nvPr>
            <p:extLst>
              <p:ext uri="{D42A27DB-BD31-4B8C-83A1-F6EECF244321}">
                <p14:modId xmlns:p14="http://schemas.microsoft.com/office/powerpoint/2010/main" val="114782817"/>
              </p:ext>
            </p:extLst>
          </p:nvPr>
        </p:nvGraphicFramePr>
        <p:xfrm>
          <a:off x="2776869" y="1495436"/>
          <a:ext cx="3601516" cy="1521678"/>
        </p:xfrm>
        <a:graphic>
          <a:graphicData uri="http://schemas.openxmlformats.org/drawingml/2006/table">
            <a:tbl>
              <a:tblPr firstRow="1" bandRow="1">
                <a:tableStyleId>{5C22544A-7EE6-4342-B048-85BDC9FD1C3A}</a:tableStyleId>
              </a:tblPr>
              <a:tblGrid>
                <a:gridCol w="1902442">
                  <a:extLst>
                    <a:ext uri="{9D8B030D-6E8A-4147-A177-3AD203B41FA5}">
                      <a16:colId xmlns:a16="http://schemas.microsoft.com/office/drawing/2014/main" val="1573905603"/>
                    </a:ext>
                  </a:extLst>
                </a:gridCol>
                <a:gridCol w="1699074">
                  <a:extLst>
                    <a:ext uri="{9D8B030D-6E8A-4147-A177-3AD203B41FA5}">
                      <a16:colId xmlns:a16="http://schemas.microsoft.com/office/drawing/2014/main" val="4093143462"/>
                    </a:ext>
                  </a:extLst>
                </a:gridCol>
              </a:tblGrid>
              <a:tr h="370840">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都道府県名</a:t>
                      </a:r>
                      <a:endParaRPr kumimoji="1" lang="en-US" altLang="ja-JP"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電工</a:t>
                      </a:r>
                    </a:p>
                  </a:txBody>
                  <a:tcPr/>
                </a:tc>
                <a:extLst>
                  <a:ext uri="{0D108BD9-81ED-4DB2-BD59-A6C34878D82A}">
                    <a16:rowId xmlns:a16="http://schemas.microsoft.com/office/drawing/2014/main" val="2151119550"/>
                  </a:ext>
                </a:extLst>
              </a:tr>
              <a:tr h="409158">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栃木県</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24,200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3312331974"/>
                  </a:ext>
                </a:extLst>
              </a:tr>
              <a:tr h="370840">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群馬県</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23,800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1669463901"/>
                  </a:ext>
                </a:extLst>
              </a:tr>
              <a:tr h="370840">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埼玉県</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26,200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1605375958"/>
                  </a:ext>
                </a:extLst>
              </a:tr>
            </a:tbl>
          </a:graphicData>
        </a:graphic>
      </p:graphicFrame>
      <p:grpSp>
        <p:nvGrpSpPr>
          <p:cNvPr id="4" name="グループ化 3"/>
          <p:cNvGrpSpPr/>
          <p:nvPr/>
        </p:nvGrpSpPr>
        <p:grpSpPr>
          <a:xfrm>
            <a:off x="3411461" y="1517541"/>
            <a:ext cx="2547570" cy="1066865"/>
            <a:chOff x="5442439" y="1048266"/>
            <a:chExt cx="2547570" cy="1066865"/>
          </a:xfrm>
        </p:grpSpPr>
        <p:sp>
          <p:nvSpPr>
            <p:cNvPr id="5" name="正方形/長方形 4"/>
            <p:cNvSpPr/>
            <p:nvPr/>
          </p:nvSpPr>
          <p:spPr>
            <a:xfrm>
              <a:off x="5442439" y="1820008"/>
              <a:ext cx="644769" cy="27754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 name="正方形/長方形 5"/>
            <p:cNvSpPr/>
            <p:nvPr/>
          </p:nvSpPr>
          <p:spPr>
            <a:xfrm>
              <a:off x="7314003" y="1048266"/>
              <a:ext cx="504000" cy="28597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 name="正方形/長方形 6"/>
            <p:cNvSpPr/>
            <p:nvPr/>
          </p:nvSpPr>
          <p:spPr>
            <a:xfrm>
              <a:off x="7170819" y="1828270"/>
              <a:ext cx="819190" cy="2868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cxnSp>
          <p:nvCxnSpPr>
            <p:cNvPr id="8" name="直線矢印コネクタ 7"/>
            <p:cNvCxnSpPr/>
            <p:nvPr/>
          </p:nvCxnSpPr>
          <p:spPr>
            <a:xfrm>
              <a:off x="7537190" y="1450437"/>
              <a:ext cx="0" cy="32400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9" name="直線矢印コネクタ 8"/>
            <p:cNvCxnSpPr/>
            <p:nvPr/>
          </p:nvCxnSpPr>
          <p:spPr>
            <a:xfrm flipV="1">
              <a:off x="6224953" y="2000600"/>
              <a:ext cx="866662"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
        <p:nvSpPr>
          <p:cNvPr id="10" name="テキスト ボックス 9"/>
          <p:cNvSpPr txBox="1"/>
          <p:nvPr/>
        </p:nvSpPr>
        <p:spPr>
          <a:xfrm>
            <a:off x="2380896" y="1083661"/>
            <a:ext cx="4382218" cy="369332"/>
          </a:xfrm>
          <a:prstGeom prst="rect">
            <a:avLst/>
          </a:prstGeom>
          <a:noFill/>
        </p:spPr>
        <p:txBody>
          <a:bodyPr wrap="square" rtlCol="0">
            <a:spAutoFit/>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表</a:t>
            </a:r>
            <a:r>
              <a:rPr kumimoji="1" lang="en-US" altLang="ja-JP" dirty="0">
                <a:latin typeface="UD デジタル 教科書体 NP-R" panose="02020400000000000000" pitchFamily="18" charset="-128"/>
                <a:ea typeface="UD デジタル 教科書体 NP-R" panose="02020400000000000000" pitchFamily="18" charset="-128"/>
              </a:rPr>
              <a:t>1.</a:t>
            </a:r>
            <a:r>
              <a:rPr kumimoji="1" lang="ja-JP" altLang="en-US" dirty="0">
                <a:latin typeface="UD デジタル 教科書体 NP-R" panose="02020400000000000000" pitchFamily="18" charset="-128"/>
                <a:ea typeface="UD デジタル 教科書体 NP-R" panose="02020400000000000000" pitchFamily="18" charset="-128"/>
              </a:rPr>
              <a:t>公共工事設計労務</a:t>
            </a:r>
            <a:r>
              <a:rPr kumimoji="1" lang="ja-JP" altLang="en-US" dirty="0" smtClean="0">
                <a:latin typeface="UD デジタル 教科書体 NP-R" panose="02020400000000000000" pitchFamily="18" charset="-128"/>
                <a:ea typeface="UD デジタル 教科書体 NP-R" panose="02020400000000000000" pitchFamily="18" charset="-128"/>
              </a:rPr>
              <a:t>単価</a:t>
            </a:r>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電工</a:t>
            </a:r>
            <a:r>
              <a:rPr kumimoji="1" lang="en-US" altLang="ja-JP" dirty="0" smtClean="0">
                <a:latin typeface="UD デジタル 教科書体 NP-R" panose="02020400000000000000" pitchFamily="18" charset="-128"/>
                <a:ea typeface="UD デジタル 教科書体 NP-R" panose="02020400000000000000" pitchFamily="18" charset="-128"/>
              </a:rPr>
              <a:t>)</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graphicFrame>
        <p:nvGraphicFramePr>
          <p:cNvPr id="11" name="表 10">
            <a:extLst>
              <a:ext uri="{FF2B5EF4-FFF2-40B4-BE49-F238E27FC236}">
                <a16:creationId xmlns:a16="http://schemas.microsoft.com/office/drawing/2014/main" id="{A4ECBEBC-C25F-2B99-F92C-6126F3DBA2BF}"/>
              </a:ext>
            </a:extLst>
          </p:cNvPr>
          <p:cNvGraphicFramePr>
            <a:graphicFrameLocks noGrp="1"/>
          </p:cNvGraphicFramePr>
          <p:nvPr>
            <p:extLst>
              <p:ext uri="{D42A27DB-BD31-4B8C-83A1-F6EECF244321}">
                <p14:modId xmlns:p14="http://schemas.microsoft.com/office/powerpoint/2010/main" val="4152506001"/>
              </p:ext>
            </p:extLst>
          </p:nvPr>
        </p:nvGraphicFramePr>
        <p:xfrm>
          <a:off x="1523745" y="3591723"/>
          <a:ext cx="6095999" cy="2707473"/>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428421754"/>
                    </a:ext>
                  </a:extLst>
                </a:gridCol>
                <a:gridCol w="870857">
                  <a:extLst>
                    <a:ext uri="{9D8B030D-6E8A-4147-A177-3AD203B41FA5}">
                      <a16:colId xmlns:a16="http://schemas.microsoft.com/office/drawing/2014/main" val="1457434855"/>
                    </a:ext>
                  </a:extLst>
                </a:gridCol>
                <a:gridCol w="870857">
                  <a:extLst>
                    <a:ext uri="{9D8B030D-6E8A-4147-A177-3AD203B41FA5}">
                      <a16:colId xmlns:a16="http://schemas.microsoft.com/office/drawing/2014/main" val="3267863173"/>
                    </a:ext>
                  </a:extLst>
                </a:gridCol>
                <a:gridCol w="870857">
                  <a:extLst>
                    <a:ext uri="{9D8B030D-6E8A-4147-A177-3AD203B41FA5}">
                      <a16:colId xmlns:a16="http://schemas.microsoft.com/office/drawing/2014/main" val="3932694721"/>
                    </a:ext>
                  </a:extLst>
                </a:gridCol>
                <a:gridCol w="870857">
                  <a:extLst>
                    <a:ext uri="{9D8B030D-6E8A-4147-A177-3AD203B41FA5}">
                      <a16:colId xmlns:a16="http://schemas.microsoft.com/office/drawing/2014/main" val="3210916395"/>
                    </a:ext>
                  </a:extLst>
                </a:gridCol>
                <a:gridCol w="870857">
                  <a:extLst>
                    <a:ext uri="{9D8B030D-6E8A-4147-A177-3AD203B41FA5}">
                      <a16:colId xmlns:a16="http://schemas.microsoft.com/office/drawing/2014/main" val="133525903"/>
                    </a:ext>
                  </a:extLst>
                </a:gridCol>
                <a:gridCol w="870857">
                  <a:extLst>
                    <a:ext uri="{9D8B030D-6E8A-4147-A177-3AD203B41FA5}">
                      <a16:colId xmlns:a16="http://schemas.microsoft.com/office/drawing/2014/main" val="3827318486"/>
                    </a:ext>
                  </a:extLst>
                </a:gridCol>
              </a:tblGrid>
              <a:tr h="333297">
                <a:tc rowSpan="2">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摘要</a:t>
                      </a:r>
                    </a:p>
                  </a:txBody>
                  <a:tcPr anchor="ctr"/>
                </a:tc>
                <a:tc rowSpan="2">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材料</a:t>
                      </a:r>
                    </a:p>
                  </a:txBody>
                  <a:tcPr anchor="ctr"/>
                </a:tc>
                <a:tc rowSpan="2">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雑材料率</a:t>
                      </a:r>
                    </a:p>
                  </a:txBody>
                  <a:tcPr anchor="ctr"/>
                </a:tc>
                <a:tc gridSpan="4">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電工</a:t>
                      </a:r>
                      <a:r>
                        <a:rPr kumimoji="1" lang="en-US" altLang="ja-JP" dirty="0">
                          <a:solidFill>
                            <a:schemeClr val="bg1"/>
                          </a:solidFill>
                          <a:latin typeface="UD デジタル 教科書体 NP-R" panose="02020400000000000000" pitchFamily="18" charset="-128"/>
                          <a:ea typeface="UD デジタル 教科書体 NP-R" panose="02020400000000000000" pitchFamily="18" charset="-128"/>
                        </a:rPr>
                        <a:t>[</a:t>
                      </a: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人</a:t>
                      </a:r>
                      <a:r>
                        <a:rPr kumimoji="1" lang="en-US" altLang="ja-JP" dirty="0">
                          <a:solidFill>
                            <a:schemeClr val="bg1"/>
                          </a:solidFill>
                          <a:latin typeface="UD デジタル 教科書体 NP-R" panose="02020400000000000000" pitchFamily="18" charset="-128"/>
                          <a:ea typeface="UD デジタル 教科書体 NP-R" panose="02020400000000000000" pitchFamily="18" charset="-128"/>
                        </a:rPr>
                        <a:t>]</a:t>
                      </a:r>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a:txBody>
                  <a:tcP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7774135"/>
                  </a:ext>
                </a:extLst>
              </a:tr>
              <a:tr h="339168">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en-US" altLang="ja-JP" dirty="0">
                          <a:solidFill>
                            <a:schemeClr val="bg1"/>
                          </a:solidFill>
                          <a:latin typeface="UD デジタル 教科書体 NP-R" panose="02020400000000000000" pitchFamily="18" charset="-128"/>
                          <a:ea typeface="UD デジタル 教科書体 NP-R" panose="02020400000000000000" pitchFamily="18" charset="-128"/>
                        </a:rPr>
                        <a:t>1C</a:t>
                      </a:r>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en-US" altLang="ja-JP" dirty="0">
                          <a:solidFill>
                            <a:schemeClr val="bg1"/>
                          </a:solidFill>
                          <a:latin typeface="UD デジタル 教科書体 NP-R" panose="02020400000000000000" pitchFamily="18" charset="-128"/>
                          <a:ea typeface="UD デジタル 教科書体 NP-R" panose="02020400000000000000" pitchFamily="18" charset="-128"/>
                        </a:rPr>
                        <a:t>2C</a:t>
                      </a:r>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en-US" altLang="ja-JP" dirty="0">
                          <a:solidFill>
                            <a:schemeClr val="bg1"/>
                          </a:solidFill>
                          <a:latin typeface="UD デジタル 教科書体 NP-R" panose="02020400000000000000" pitchFamily="18" charset="-128"/>
                          <a:ea typeface="UD デジタル 教科書体 NP-R" panose="02020400000000000000" pitchFamily="18" charset="-128"/>
                        </a:rPr>
                        <a:t>3C</a:t>
                      </a:r>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en-US" altLang="ja-JP" dirty="0">
                          <a:solidFill>
                            <a:schemeClr val="bg1"/>
                          </a:solidFill>
                          <a:latin typeface="UD デジタル 教科書体 NP-R" panose="02020400000000000000" pitchFamily="18" charset="-128"/>
                          <a:ea typeface="UD デジタル 教科書体 NP-R" panose="02020400000000000000" pitchFamily="18" charset="-128"/>
                        </a:rPr>
                        <a:t>4C</a:t>
                      </a:r>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029837097"/>
                  </a:ext>
                </a:extLst>
              </a:tr>
              <a:tr h="339168">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a:t>
                      </a:r>
                      <a:r>
                        <a:rPr kumimoji="1" lang="ja-JP" altLang="en-US" dirty="0">
                          <a:latin typeface="UD デジタル 教科書体 NP-R" panose="02020400000000000000" pitchFamily="18" charset="-128"/>
                          <a:ea typeface="UD デジタル 教科書体 NP-R" panose="02020400000000000000" pitchFamily="18" charset="-128"/>
                        </a:rPr>
                        <a:t>㎟</a:t>
                      </a:r>
                    </a:p>
                  </a:txBody>
                  <a:tcPr/>
                </a:tc>
                <a:tc rowSpan="5">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1.10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rowSpan="6">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材料</a:t>
                      </a:r>
                      <a:endParaRPr kumimoji="1" lang="en-US" altLang="ja-JP" dirty="0">
                        <a:latin typeface="UD デジタル 教科書体 NP-R" panose="02020400000000000000" pitchFamily="18" charset="-128"/>
                        <a:ea typeface="UD デジタル 教科書体 NP-R" panose="02020400000000000000" pitchFamily="18" charset="-128"/>
                      </a:endParaRPr>
                    </a:p>
                    <a:p>
                      <a:pPr algn="ctr"/>
                      <a:r>
                        <a:rPr kumimoji="1" lang="ja-JP" altLang="en-US" dirty="0">
                          <a:latin typeface="UD デジタル 教科書体 NP-R" panose="02020400000000000000" pitchFamily="18" charset="-128"/>
                          <a:ea typeface="UD デジタル 教科書体 NP-R" panose="02020400000000000000" pitchFamily="18" charset="-128"/>
                        </a:rPr>
                        <a:t>価格</a:t>
                      </a:r>
                      <a:r>
                        <a:rPr kumimoji="1" lang="en-US" altLang="ja-JP" dirty="0">
                          <a:latin typeface="UD デジタル 教科書体 NP-R" panose="02020400000000000000" pitchFamily="18" charset="-128"/>
                          <a:ea typeface="UD デジタル 教科書体 NP-R" panose="02020400000000000000" pitchFamily="18" charset="-128"/>
                        </a:rPr>
                        <a:t>×0.05</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0.010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lnT w="38100" cap="flat" cmpd="sng" algn="ctr">
                      <a:solidFill>
                        <a:schemeClr val="bg1"/>
                      </a:solidFill>
                      <a:prstDash val="solid"/>
                      <a:round/>
                      <a:headEnd type="none" w="med" len="med"/>
                      <a:tailEnd type="none" w="med" len="med"/>
                    </a:lnT>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0.013</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lnT w="38100" cap="flat" cmpd="sng" algn="ctr">
                      <a:solidFill>
                        <a:schemeClr val="bg1"/>
                      </a:solidFill>
                      <a:prstDash val="solid"/>
                      <a:round/>
                      <a:headEnd type="none" w="med" len="med"/>
                      <a:tailEnd type="none" w="med" len="med"/>
                    </a:lnT>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0.017</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lnT w="38100" cap="flat" cmpd="sng" algn="ctr">
                      <a:solidFill>
                        <a:schemeClr val="bg1"/>
                      </a:solidFill>
                      <a:prstDash val="solid"/>
                      <a:round/>
                      <a:headEnd type="none" w="med" len="med"/>
                      <a:tailEnd type="none" w="med" len="med"/>
                    </a:lnT>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0.020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741329455"/>
                  </a:ext>
                </a:extLst>
              </a:tr>
              <a:tr h="339168">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3.5</a:t>
                      </a:r>
                      <a:r>
                        <a:rPr kumimoji="1" lang="ja-JP" altLang="en-US" dirty="0">
                          <a:latin typeface="UD デジタル 教科書体 NP-R" panose="02020400000000000000" pitchFamily="18" charset="-128"/>
                          <a:ea typeface="UD デジタル 教科書体 NP-R" panose="02020400000000000000" pitchFamily="18" charset="-128"/>
                        </a:rPr>
                        <a:t>㎟</a:t>
                      </a:r>
                    </a:p>
                  </a:txBody>
                  <a:tcPr/>
                </a:tc>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0.012</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0.017</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0.021</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0.024</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2356658883"/>
                  </a:ext>
                </a:extLst>
              </a:tr>
              <a:tr h="339168">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5.5</a:t>
                      </a:r>
                      <a:r>
                        <a:rPr kumimoji="1" lang="ja-JP" altLang="en-US" dirty="0">
                          <a:latin typeface="UD デジタル 教科書体 NP-R" panose="02020400000000000000" pitchFamily="18" charset="-128"/>
                          <a:ea typeface="UD デジタル 教科書体 NP-R" panose="02020400000000000000" pitchFamily="18" charset="-128"/>
                        </a:rPr>
                        <a:t>㎟</a:t>
                      </a:r>
                    </a:p>
                  </a:txBody>
                  <a:tcPr/>
                </a:tc>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0.016</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0.021</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0.026</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0.030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534195798"/>
                  </a:ext>
                </a:extLst>
              </a:tr>
              <a:tr h="339168">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8</a:t>
                      </a:r>
                      <a:r>
                        <a:rPr kumimoji="1" lang="ja-JP" altLang="en-US" dirty="0">
                          <a:latin typeface="UD デジタル 教科書体 NP-R" panose="02020400000000000000" pitchFamily="18" charset="-128"/>
                          <a:ea typeface="UD デジタル 教科書体 NP-R" panose="02020400000000000000" pitchFamily="18" charset="-128"/>
                        </a:rPr>
                        <a:t>㎟</a:t>
                      </a:r>
                    </a:p>
                  </a:txBody>
                  <a:tcPr/>
                </a:tc>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0.017</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0.023</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0.029</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0.035</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1782357658"/>
                  </a:ext>
                </a:extLst>
              </a:tr>
              <a:tr h="339168">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14</a:t>
                      </a:r>
                      <a:r>
                        <a:rPr kumimoji="1" lang="ja-JP" altLang="en-US" dirty="0">
                          <a:latin typeface="UD デジタル 教科書体 NP-R" panose="02020400000000000000" pitchFamily="18" charset="-128"/>
                          <a:ea typeface="UD デジタル 教科書体 NP-R" panose="02020400000000000000" pitchFamily="18" charset="-128"/>
                        </a:rPr>
                        <a:t>㎟</a:t>
                      </a:r>
                    </a:p>
                  </a:txBody>
                  <a:tcPr/>
                </a:tc>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0.022</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0.029</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0.037</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0.043</a:t>
                      </a:r>
                    </a:p>
                  </a:txBody>
                  <a:tcPr/>
                </a:tc>
                <a:extLst>
                  <a:ext uri="{0D108BD9-81ED-4DB2-BD59-A6C34878D82A}">
                    <a16:rowId xmlns:a16="http://schemas.microsoft.com/office/drawing/2014/main" val="1597854498"/>
                  </a:ext>
                </a:extLst>
              </a:tr>
              <a:tr h="33916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dirty="0">
                          <a:latin typeface="UD デジタル 教科書体 NP-R" panose="02020400000000000000" pitchFamily="18" charset="-128"/>
                          <a:ea typeface="UD デジタル 教科書体 NP-R" panose="02020400000000000000" pitchFamily="18" charset="-128"/>
                        </a:rPr>
                        <a:t>22</a:t>
                      </a:r>
                      <a:r>
                        <a:rPr kumimoji="1" lang="ja-JP" altLang="en-US" dirty="0">
                          <a:latin typeface="UD デジタル 教科書体 NP-R" panose="02020400000000000000" pitchFamily="18" charset="-128"/>
                          <a:ea typeface="UD デジタル 教科書体 NP-R" panose="02020400000000000000" pitchFamily="18" charset="-128"/>
                        </a:rPr>
                        <a:t>㎟</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1.05</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0.029</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0.037</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0.047</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0.056</a:t>
                      </a:r>
                    </a:p>
                  </a:txBody>
                  <a:tcPr/>
                </a:tc>
                <a:extLst>
                  <a:ext uri="{0D108BD9-81ED-4DB2-BD59-A6C34878D82A}">
                    <a16:rowId xmlns:a16="http://schemas.microsoft.com/office/drawing/2014/main" val="417354400"/>
                  </a:ext>
                </a:extLst>
              </a:tr>
            </a:tbl>
          </a:graphicData>
        </a:graphic>
      </p:graphicFrame>
      <p:grpSp>
        <p:nvGrpSpPr>
          <p:cNvPr id="12" name="グループ化 11"/>
          <p:cNvGrpSpPr/>
          <p:nvPr/>
        </p:nvGrpSpPr>
        <p:grpSpPr>
          <a:xfrm>
            <a:off x="1668299" y="3946664"/>
            <a:ext cx="4974072" cy="1310639"/>
            <a:chOff x="2945937" y="3704128"/>
            <a:chExt cx="4974072" cy="1310639"/>
          </a:xfrm>
        </p:grpSpPr>
        <p:sp>
          <p:nvSpPr>
            <p:cNvPr id="13" name="正方形/長方形 12"/>
            <p:cNvSpPr/>
            <p:nvPr/>
          </p:nvSpPr>
          <p:spPr>
            <a:xfrm>
              <a:off x="2945937" y="4719975"/>
              <a:ext cx="644769" cy="27754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 name="正方形/長方形 13"/>
            <p:cNvSpPr/>
            <p:nvPr/>
          </p:nvSpPr>
          <p:spPr>
            <a:xfrm>
              <a:off x="7311421" y="3704128"/>
              <a:ext cx="576000" cy="27754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5" name="正方形/長方形 14"/>
            <p:cNvSpPr/>
            <p:nvPr/>
          </p:nvSpPr>
          <p:spPr>
            <a:xfrm>
              <a:off x="7275240" y="4737227"/>
              <a:ext cx="644769" cy="277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cxnSp>
          <p:nvCxnSpPr>
            <p:cNvPr id="16" name="直線矢印コネクタ 15"/>
            <p:cNvCxnSpPr/>
            <p:nvPr/>
          </p:nvCxnSpPr>
          <p:spPr>
            <a:xfrm flipV="1">
              <a:off x="3592124" y="4863182"/>
              <a:ext cx="252000"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17" name="直線矢印コネクタ 16"/>
            <p:cNvCxnSpPr/>
            <p:nvPr/>
          </p:nvCxnSpPr>
          <p:spPr>
            <a:xfrm>
              <a:off x="7597624" y="4000830"/>
              <a:ext cx="0" cy="674962"/>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
        <p:nvSpPr>
          <p:cNvPr id="18" name="テキスト ボックス 17"/>
          <p:cNvSpPr txBox="1"/>
          <p:nvPr/>
        </p:nvSpPr>
        <p:spPr>
          <a:xfrm>
            <a:off x="2544783" y="3178111"/>
            <a:ext cx="4068492" cy="369332"/>
          </a:xfrm>
          <a:prstGeom prst="rect">
            <a:avLst/>
          </a:prstGeom>
          <a:noFill/>
        </p:spPr>
        <p:txBody>
          <a:bodyPr wrap="square" rtlCol="0">
            <a:spAutoFit/>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表</a:t>
            </a:r>
            <a:r>
              <a:rPr kumimoji="1" lang="en-US" altLang="ja-JP" dirty="0">
                <a:latin typeface="UD デジタル 教科書体 NP-R" panose="02020400000000000000" pitchFamily="18" charset="-128"/>
                <a:ea typeface="UD デジタル 教科書体 NP-R" panose="02020400000000000000" pitchFamily="18" charset="-128"/>
              </a:rPr>
              <a:t>2.</a:t>
            </a:r>
            <a:r>
              <a:rPr kumimoji="1" lang="ja-JP" altLang="en-US" dirty="0">
                <a:latin typeface="UD デジタル 教科書体 NP-R" panose="02020400000000000000" pitchFamily="18" charset="-128"/>
                <a:ea typeface="UD デジタル 教科書体 NP-R" panose="02020400000000000000" pitchFamily="18" charset="-128"/>
              </a:rPr>
              <a:t>標準歩</a:t>
            </a:r>
            <a:r>
              <a:rPr kumimoji="1" lang="ja-JP" altLang="en-US" dirty="0" smtClean="0">
                <a:latin typeface="UD デジタル 教科書体 NP-R" panose="02020400000000000000" pitchFamily="18" charset="-128"/>
                <a:ea typeface="UD デジタル 教科書体 NP-R" panose="02020400000000000000" pitchFamily="18" charset="-128"/>
              </a:rPr>
              <a:t>掛</a:t>
            </a:r>
            <a:r>
              <a:rPr kumimoji="1" lang="en-US" altLang="ja-JP" dirty="0" smtClean="0">
                <a:latin typeface="UD デジタル 教科書体 NP-R" panose="02020400000000000000" pitchFamily="18" charset="-128"/>
                <a:ea typeface="UD デジタル 教科書体 NP-R" panose="02020400000000000000" pitchFamily="18" charset="-128"/>
              </a:rPr>
              <a:t>(CV</a:t>
            </a:r>
            <a:r>
              <a:rPr kumimoji="1" lang="ja-JP" altLang="en-US" dirty="0" smtClean="0">
                <a:latin typeface="UD デジタル 教科書体 NP-R" panose="02020400000000000000" pitchFamily="18" charset="-128"/>
                <a:ea typeface="UD デジタル 教科書体 NP-R" panose="02020400000000000000" pitchFamily="18" charset="-128"/>
              </a:rPr>
              <a:t>ケーブル</a:t>
            </a:r>
            <a:r>
              <a:rPr kumimoji="1" lang="en-US" altLang="ja-JP" dirty="0" smtClean="0">
                <a:latin typeface="UD デジタル 教科書体 NP-R" panose="02020400000000000000" pitchFamily="18" charset="-128"/>
                <a:ea typeface="UD デジタル 教科書体 NP-R" panose="02020400000000000000" pitchFamily="18" charset="-128"/>
              </a:rPr>
              <a:t>)</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cxnSp>
        <p:nvCxnSpPr>
          <p:cNvPr id="19" name="直線矢印コネクタ 18"/>
          <p:cNvCxnSpPr/>
          <p:nvPr/>
        </p:nvCxnSpPr>
        <p:spPr>
          <a:xfrm flipV="1">
            <a:off x="3128188" y="5113223"/>
            <a:ext cx="252000"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20" name="直線矢印コネクタ 19"/>
          <p:cNvCxnSpPr/>
          <p:nvPr/>
        </p:nvCxnSpPr>
        <p:spPr>
          <a:xfrm flipV="1">
            <a:off x="4029979" y="5105718"/>
            <a:ext cx="1944000"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sp>
        <p:nvSpPr>
          <p:cNvPr id="21" name="正方形/長方形 20"/>
          <p:cNvSpPr/>
          <p:nvPr/>
        </p:nvSpPr>
        <p:spPr>
          <a:xfrm>
            <a:off x="2583434" y="4310753"/>
            <a:ext cx="526388" cy="16035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22" name="正方形/長方形 21"/>
          <p:cNvSpPr/>
          <p:nvPr/>
        </p:nvSpPr>
        <p:spPr>
          <a:xfrm>
            <a:off x="3380188" y="4308916"/>
            <a:ext cx="654549" cy="19292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23" name="テキスト ボックス 22"/>
          <p:cNvSpPr txBox="1"/>
          <p:nvPr/>
        </p:nvSpPr>
        <p:spPr>
          <a:xfrm>
            <a:off x="7343170" y="174536"/>
            <a:ext cx="1800493" cy="369332"/>
          </a:xfrm>
          <a:prstGeom prst="rect">
            <a:avLst/>
          </a:prstGeom>
          <a:noFill/>
        </p:spPr>
        <p:txBody>
          <a:bodyPr wrap="square" rtlCol="0">
            <a:spAutoFit/>
          </a:bodyPr>
          <a:lstStyle/>
          <a:p>
            <a:pPr algn="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練習問題１</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90257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0179633-62DC-4CD2-AE52-9F907E16D36F}" type="slidenum">
              <a:rPr kumimoji="1" lang="ja-JP" altLang="en-US" smtClean="0"/>
              <a:t>5</a:t>
            </a:fld>
            <a:endParaRPr kumimoji="1" lang="ja-JP" altLang="en-US"/>
          </a:p>
        </p:txBody>
      </p:sp>
      <p:sp>
        <p:nvSpPr>
          <p:cNvPr id="3" name="テキスト ボックス 2"/>
          <p:cNvSpPr txBox="1"/>
          <p:nvPr/>
        </p:nvSpPr>
        <p:spPr>
          <a:xfrm>
            <a:off x="977345" y="564532"/>
            <a:ext cx="8166318" cy="6324808"/>
          </a:xfrm>
          <a:prstGeom prst="rect">
            <a:avLst/>
          </a:prstGeom>
          <a:noFill/>
        </p:spPr>
        <p:txBody>
          <a:bodyPr wrap="square" rtlCol="0">
            <a:spAutoFit/>
          </a:bodyPr>
          <a:lstStyle/>
          <a:p>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計算式</a:t>
            </a:r>
            <a:r>
              <a:rPr lang="en-US" altLang="ja-JP" dirty="0">
                <a:latin typeface="UD デジタル 教科書体 NP-R" panose="02020400000000000000" pitchFamily="18" charset="-128"/>
                <a:ea typeface="UD デジタル 教科書体 NP-R" panose="02020400000000000000" pitchFamily="18" charset="-128"/>
              </a:rPr>
              <a:t>】</a:t>
            </a:r>
          </a:p>
          <a:p>
            <a:pPr>
              <a:lnSpc>
                <a:spcPct val="150000"/>
              </a:lnSpc>
            </a:pPr>
            <a:r>
              <a:rPr lang="ja-JP" altLang="ja-JP" dirty="0">
                <a:latin typeface="UD デジタル 教科書体 NP-R" panose="02020400000000000000" pitchFamily="18" charset="-128"/>
                <a:ea typeface="UD デジタル 教科書体 NP-R" panose="02020400000000000000" pitchFamily="18" charset="-128"/>
              </a:rPr>
              <a:t>複合単価</a:t>
            </a:r>
            <a:r>
              <a:rPr lang="ja-JP" altLang="ja-JP" dirty="0" smtClean="0">
                <a:latin typeface="UD デジタル 教科書体 NP-R" panose="02020400000000000000" pitchFamily="18" charset="-128"/>
                <a:ea typeface="UD デジタル 教科書体 NP-R" panose="02020400000000000000" pitchFamily="18" charset="-128"/>
              </a:rPr>
              <a:t>：</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材料</a:t>
            </a:r>
            <a:r>
              <a:rPr lang="ja-JP" altLang="ja-JP" dirty="0">
                <a:latin typeface="UD デジタル 教科書体 NP-R" panose="02020400000000000000" pitchFamily="18" charset="-128"/>
                <a:ea typeface="UD デジタル 教科書体 NP-R" panose="02020400000000000000" pitchFamily="18" charset="-128"/>
              </a:rPr>
              <a:t>単価×</a:t>
            </a:r>
            <a:r>
              <a:rPr lang="ja-JP" altLang="en-US" dirty="0">
                <a:latin typeface="UD デジタル 教科書体 NP-R" panose="02020400000000000000" pitchFamily="18" charset="-128"/>
                <a:ea typeface="UD デジタル 教科書体 NP-R" panose="02020400000000000000" pitchFamily="18" charset="-128"/>
              </a:rPr>
              <a:t>材料</a:t>
            </a:r>
            <a:r>
              <a:rPr lang="ja-JP" altLang="en-US" dirty="0" smtClean="0">
                <a:latin typeface="UD デジタル 教科書体 NP-R" panose="02020400000000000000" pitchFamily="18" charset="-128"/>
                <a:ea typeface="UD デジタル 教科書体 NP-R" panose="02020400000000000000" pitchFamily="18" charset="-128"/>
              </a:rPr>
              <a:t>係数</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雑材料</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労務費</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その他</a:t>
            </a:r>
            <a:endParaRPr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lang="en-US" altLang="ja-JP" dirty="0">
                <a:latin typeface="UD デジタル 教科書体 NP-R" panose="02020400000000000000" pitchFamily="18" charset="-128"/>
                <a:ea typeface="UD デジタル 教科書体 NP-R" panose="02020400000000000000" pitchFamily="18" charset="-128"/>
              </a:rPr>
              <a:t>	</a:t>
            </a:r>
            <a:r>
              <a:rPr lang="ja-JP" altLang="en-US" dirty="0">
                <a:latin typeface="UD デジタル 教科書体 NP-R" panose="02020400000000000000" pitchFamily="18" charset="-128"/>
                <a:ea typeface="UD デジタル 教科書体 NP-R" panose="02020400000000000000" pitchFamily="18" charset="-128"/>
              </a:rPr>
              <a:t>　</a:t>
            </a:r>
            <a:r>
              <a:rPr lang="ja-JP" altLang="en-US" dirty="0" smtClean="0">
                <a:latin typeface="UD デジタル 教科書体 NP-R" panose="02020400000000000000" pitchFamily="18" charset="-128"/>
                <a:ea typeface="UD デジタル 教科書体 NP-R" panose="02020400000000000000" pitchFamily="18" charset="-128"/>
              </a:rPr>
              <a:t>＝</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材料</a:t>
            </a:r>
            <a:r>
              <a:rPr lang="ja-JP" altLang="ja-JP" dirty="0">
                <a:latin typeface="UD デジタル 教科書体 NP-R" panose="02020400000000000000" pitchFamily="18" charset="-128"/>
                <a:ea typeface="UD デジタル 教科書体 NP-R" panose="02020400000000000000" pitchFamily="18" charset="-128"/>
              </a:rPr>
              <a:t>単価×</a:t>
            </a:r>
            <a:r>
              <a:rPr lang="ja-JP" altLang="en-US" dirty="0">
                <a:latin typeface="UD デジタル 教科書体 NP-R" panose="02020400000000000000" pitchFamily="18" charset="-128"/>
                <a:ea typeface="UD デジタル 教科書体 NP-R" panose="02020400000000000000" pitchFamily="18" charset="-128"/>
              </a:rPr>
              <a:t>材料</a:t>
            </a:r>
            <a:r>
              <a:rPr lang="ja-JP" altLang="en-US" dirty="0" smtClean="0">
                <a:latin typeface="UD デジタル 教科書体 NP-R" panose="02020400000000000000" pitchFamily="18" charset="-128"/>
                <a:ea typeface="UD デジタル 教科書体 NP-R" panose="02020400000000000000" pitchFamily="18" charset="-128"/>
              </a:rPr>
              <a:t>係数</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材料</a:t>
            </a:r>
            <a:r>
              <a:rPr lang="ja-JP" altLang="ja-JP" dirty="0">
                <a:latin typeface="UD デジタル 教科書体 NP-R" panose="02020400000000000000" pitchFamily="18" charset="-128"/>
                <a:ea typeface="UD デジタル 教科書体 NP-R" panose="02020400000000000000" pitchFamily="18" charset="-128"/>
              </a:rPr>
              <a:t>単価×</a:t>
            </a:r>
            <a:r>
              <a:rPr lang="ja-JP" altLang="en-US" dirty="0">
                <a:latin typeface="UD デジタル 教科書体 NP-R" panose="02020400000000000000" pitchFamily="18" charset="-128"/>
                <a:ea typeface="UD デジタル 教科書体 NP-R" panose="02020400000000000000" pitchFamily="18" charset="-128"/>
              </a:rPr>
              <a:t>材料係数</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雑材</a:t>
            </a:r>
            <a:r>
              <a:rPr lang="ja-JP" altLang="en-US" dirty="0" smtClean="0">
                <a:latin typeface="UD デジタル 教科書体 NP-R" panose="02020400000000000000" pitchFamily="18" charset="-128"/>
                <a:ea typeface="UD デジタル 教科書体 NP-R" panose="02020400000000000000" pitchFamily="18" charset="-128"/>
              </a:rPr>
              <a:t>料率</a:t>
            </a:r>
            <a:r>
              <a:rPr lang="en-US" altLang="ja-JP" dirty="0" smtClean="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歩</a:t>
            </a:r>
            <a:r>
              <a:rPr lang="ja-JP" altLang="en-US" dirty="0">
                <a:latin typeface="UD デジタル 教科書体 NP-R" panose="02020400000000000000" pitchFamily="18" charset="-128"/>
                <a:ea typeface="UD デジタル 教科書体 NP-R" panose="02020400000000000000" pitchFamily="18" charset="-128"/>
              </a:rPr>
              <a:t>掛</a:t>
            </a:r>
            <a:r>
              <a:rPr lang="ja-JP" altLang="ja-JP" dirty="0">
                <a:latin typeface="UD デジタル 教科書体 NP-R" panose="02020400000000000000" pitchFamily="18" charset="-128"/>
                <a:ea typeface="UD デジタル 教科書体 NP-R" panose="02020400000000000000" pitchFamily="18" charset="-128"/>
              </a:rPr>
              <a:t>×労務</a:t>
            </a:r>
            <a:r>
              <a:rPr lang="ja-JP" altLang="ja-JP" dirty="0" smtClean="0">
                <a:latin typeface="UD デジタル 教科書体 NP-R" panose="02020400000000000000" pitchFamily="18" charset="-128"/>
                <a:ea typeface="UD デジタル 教科書体 NP-R" panose="02020400000000000000" pitchFamily="18" charset="-128"/>
              </a:rPr>
              <a:t>単価</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歩</a:t>
            </a:r>
            <a:r>
              <a:rPr lang="ja-JP" altLang="en-US" dirty="0">
                <a:latin typeface="UD デジタル 教科書体 NP-R" panose="02020400000000000000" pitchFamily="18" charset="-128"/>
                <a:ea typeface="UD デジタル 教科書体 NP-R" panose="02020400000000000000" pitchFamily="18" charset="-128"/>
              </a:rPr>
              <a:t>掛</a:t>
            </a:r>
            <a:r>
              <a:rPr lang="ja-JP" altLang="ja-JP" dirty="0">
                <a:latin typeface="UD デジタル 教科書体 NP-R" panose="02020400000000000000" pitchFamily="18" charset="-128"/>
                <a:ea typeface="UD デジタル 教科書体 NP-R" panose="02020400000000000000" pitchFamily="18" charset="-128"/>
              </a:rPr>
              <a:t>×労務単価×その他の</a:t>
            </a:r>
            <a:r>
              <a:rPr lang="ja-JP" altLang="ja-JP" dirty="0" smtClean="0">
                <a:latin typeface="UD デジタル 教科書体 NP-R" panose="02020400000000000000" pitchFamily="18" charset="-128"/>
                <a:ea typeface="UD デジタル 教科書体 NP-R" panose="02020400000000000000" pitchFamily="18" charset="-128"/>
              </a:rPr>
              <a:t>率</a:t>
            </a:r>
            <a:r>
              <a:rPr lang="en-US" altLang="ja-JP" dirty="0" smtClean="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a:p>
            <a:pPr marL="285750" indent="-285750">
              <a:buFont typeface="Wingdings" panose="05000000000000000000" pitchFamily="2" charset="2"/>
              <a:buChar char="u"/>
            </a:pPr>
            <a:endParaRPr kumimoji="1" lang="en-US" altLang="ja-JP" dirty="0" smtClean="0">
              <a:latin typeface="UD デジタル 教科書体 NP-R" panose="02020400000000000000" pitchFamily="18" charset="-128"/>
              <a:ea typeface="UD デジタル 教科書体 NP-R" panose="02020400000000000000" pitchFamily="18" charset="-128"/>
            </a:endParaRPr>
          </a:p>
          <a:p>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複合単価に計上される項目</a:t>
            </a:r>
            <a:r>
              <a:rPr kumimoji="1" lang="en-US" altLang="ja-JP" dirty="0" smtClean="0">
                <a:latin typeface="UD デジタル 教科書体 NP-R" panose="02020400000000000000" pitchFamily="18" charset="-128"/>
                <a:ea typeface="UD デジタル 教科書体 NP-R" panose="02020400000000000000" pitchFamily="18" charset="-128"/>
              </a:rPr>
              <a:t>】</a:t>
            </a:r>
          </a:p>
          <a:p>
            <a:pPr marL="285750" indent="-285750">
              <a:lnSpc>
                <a:spcPct val="150000"/>
              </a:lnSpc>
              <a:buFont typeface="Wingdings" panose="05000000000000000000" pitchFamily="2" charset="2"/>
              <a:buChar char="u"/>
            </a:pPr>
            <a:r>
              <a:rPr kumimoji="1" lang="ja-JP" altLang="en-US" dirty="0" smtClean="0">
                <a:latin typeface="UD デジタル 教科書体 NP-R" panose="02020400000000000000" pitchFamily="18" charset="-128"/>
                <a:ea typeface="UD デジタル 教科書体 NP-R" panose="02020400000000000000" pitchFamily="18" charset="-128"/>
              </a:rPr>
              <a:t>材料係数</a:t>
            </a:r>
            <a:endParaRPr kumimoji="1" lang="en-US" altLang="ja-JP" dirty="0">
              <a:latin typeface="UD デジタル 教科書体 NP-R" panose="02020400000000000000" pitchFamily="18" charset="-128"/>
              <a:ea typeface="UD デジタル 教科書体 NP-R" panose="02020400000000000000" pitchFamily="18" charset="-128"/>
            </a:endParaRPr>
          </a:p>
          <a:p>
            <a:pPr lvl="1">
              <a:lnSpc>
                <a:spcPct val="150000"/>
              </a:lnSpc>
            </a:pPr>
            <a:r>
              <a:rPr kumimoji="1" lang="ja-JP" altLang="en-US" dirty="0">
                <a:latin typeface="UD デジタル 教科書体 NP-R" panose="02020400000000000000" pitchFamily="18" charset="-128"/>
                <a:ea typeface="UD デジタル 教科書体 NP-R" panose="02020400000000000000" pitchFamily="18" charset="-128"/>
              </a:rPr>
              <a:t>　</a:t>
            </a:r>
            <a:r>
              <a:rPr kumimoji="1" lang="ja-JP" altLang="en-US" dirty="0" smtClean="0">
                <a:latin typeface="UD デジタル 教科書体 NP-R" panose="02020400000000000000" pitchFamily="18" charset="-128"/>
                <a:ea typeface="UD デジタル 教科書体 NP-R" panose="02020400000000000000" pitchFamily="18" charset="-128"/>
              </a:rPr>
              <a:t>施工</a:t>
            </a:r>
            <a:r>
              <a:rPr kumimoji="1" lang="ja-JP" altLang="en-US" dirty="0">
                <a:latin typeface="UD デジタル 教科書体 NP-R" panose="02020400000000000000" pitchFamily="18" charset="-128"/>
                <a:ea typeface="UD デジタル 教科書体 NP-R" panose="02020400000000000000" pitchFamily="18" charset="-128"/>
              </a:rPr>
              <a:t>に伴い発生する切り無駄</a:t>
            </a:r>
            <a:r>
              <a:rPr kumimoji="1" lang="ja-JP" altLang="en-US" dirty="0" smtClean="0">
                <a:latin typeface="UD デジタル 教科書体 NP-R" panose="02020400000000000000" pitchFamily="18" charset="-128"/>
                <a:ea typeface="UD デジタル 教科書体 NP-R" panose="02020400000000000000" pitchFamily="18" charset="-128"/>
              </a:rPr>
              <a:t>、</a:t>
            </a:r>
            <a:r>
              <a:rPr kumimoji="1" lang="ja-JP" altLang="en-US" dirty="0" err="1" smtClean="0">
                <a:latin typeface="UD デジタル 教科書体 NP-R" panose="02020400000000000000" pitchFamily="18" charset="-128"/>
                <a:ea typeface="UD デジタル 教科書体 NP-R" panose="02020400000000000000" pitchFamily="18" charset="-128"/>
              </a:rPr>
              <a:t>つなぎしろ</a:t>
            </a:r>
            <a:r>
              <a:rPr kumimoji="1" lang="ja-JP" altLang="en-US" dirty="0">
                <a:latin typeface="UD デジタル 教科書体 NP-R" panose="02020400000000000000" pitchFamily="18" charset="-128"/>
                <a:ea typeface="UD デジタル 教科書体 NP-R" panose="02020400000000000000" pitchFamily="18" charset="-128"/>
              </a:rPr>
              <a:t>分を考慮し、材料数量の割増を</a:t>
            </a:r>
            <a:r>
              <a:rPr kumimoji="1" lang="ja-JP" altLang="en-US" dirty="0" smtClean="0">
                <a:latin typeface="UD デジタル 教科書体 NP-R" panose="02020400000000000000" pitchFamily="18" charset="-128"/>
                <a:ea typeface="UD デジタル 教科書体 NP-R" panose="02020400000000000000" pitchFamily="18" charset="-128"/>
              </a:rPr>
              <a:t>行う。</a:t>
            </a:r>
            <a:endParaRPr kumimoji="1" lang="en-US" altLang="ja-JP" dirty="0" smtClean="0">
              <a:latin typeface="UD デジタル 教科書体 NP-R" panose="02020400000000000000" pitchFamily="18" charset="-128"/>
              <a:ea typeface="UD デジタル 教科書体 NP-R" panose="02020400000000000000" pitchFamily="18" charset="-128"/>
            </a:endParaRPr>
          </a:p>
          <a:p>
            <a:pPr marL="285750" indent="-285750">
              <a:lnSpc>
                <a:spcPct val="150000"/>
              </a:lnSpc>
              <a:buFont typeface="Wingdings" panose="05000000000000000000" pitchFamily="2" charset="2"/>
              <a:buChar char="u"/>
            </a:pPr>
            <a:r>
              <a:rPr kumimoji="1" lang="ja-JP" altLang="en-US" dirty="0" smtClean="0">
                <a:latin typeface="UD デジタル 教科書体 NP-R" panose="02020400000000000000" pitchFamily="18" charset="-128"/>
                <a:ea typeface="UD デジタル 教科書体 NP-R" panose="02020400000000000000" pitchFamily="18" charset="-128"/>
              </a:rPr>
              <a:t>雑材料</a:t>
            </a:r>
            <a:endParaRPr kumimoji="1" lang="en-US" altLang="ja-JP" dirty="0">
              <a:latin typeface="UD デジタル 教科書体 NP-R" panose="02020400000000000000" pitchFamily="18" charset="-128"/>
              <a:ea typeface="UD デジタル 教科書体 NP-R" panose="02020400000000000000" pitchFamily="18" charset="-128"/>
            </a:endParaRPr>
          </a:p>
          <a:p>
            <a:pPr lvl="1">
              <a:lnSpc>
                <a:spcPct val="150000"/>
              </a:lnSpc>
            </a:pPr>
            <a:r>
              <a:rPr kumimoji="1" lang="ja-JP" altLang="en-US" dirty="0" smtClean="0">
                <a:latin typeface="UD デジタル 教科書体 NP-R" panose="02020400000000000000" pitchFamily="18" charset="-128"/>
                <a:ea typeface="UD デジタル 教科書体 NP-R" panose="02020400000000000000" pitchFamily="18" charset="-128"/>
              </a:rPr>
              <a:t>　施工上必要となる消耗品で、低価格や数量が少量などの理由で計上しにくいものをまとめて、材料価格に対する雑材料率で一括計上する。</a:t>
            </a:r>
            <a:endParaRPr kumimoji="1" lang="en-US" altLang="ja-JP" dirty="0" smtClean="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ja-JP" altLang="en-US" dirty="0" smtClean="0">
                <a:latin typeface="UD デジタル 教科書体 NP-R" panose="02020400000000000000" pitchFamily="18" charset="-128"/>
                <a:ea typeface="UD デジタル 教科書体 NP-R" panose="02020400000000000000" pitchFamily="18" charset="-128"/>
              </a:rPr>
              <a:t>　</a:t>
            </a:r>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雑</a:t>
            </a:r>
            <a:r>
              <a:rPr kumimoji="1" lang="ja-JP" altLang="en-US" dirty="0">
                <a:latin typeface="UD デジタル 教科書体 NP-R" panose="02020400000000000000" pitchFamily="18" charset="-128"/>
                <a:ea typeface="UD デジタル 教科書体 NP-R" panose="02020400000000000000" pitchFamily="18" charset="-128"/>
              </a:rPr>
              <a:t>材料に含まれる</a:t>
            </a:r>
            <a:r>
              <a:rPr kumimoji="1" lang="ja-JP" altLang="en-US" dirty="0" smtClean="0">
                <a:latin typeface="UD デジタル 教科書体 NP-R" panose="02020400000000000000" pitchFamily="18" charset="-128"/>
                <a:ea typeface="UD デジタル 教科書体 NP-R" panose="02020400000000000000" pitchFamily="18" charset="-128"/>
              </a:rPr>
              <a:t>もの</a:t>
            </a:r>
            <a:r>
              <a:rPr kumimoji="1" lang="en-US" altLang="ja-JP" dirty="0" smtClean="0">
                <a:latin typeface="UD デジタル 教科書体 NP-R" panose="02020400000000000000" pitchFamily="18" charset="-128"/>
                <a:ea typeface="UD デジタル 教科書体 NP-R" panose="02020400000000000000" pitchFamily="18" charset="-128"/>
              </a:rPr>
              <a:t>)</a:t>
            </a:r>
          </a:p>
          <a:p>
            <a:pPr lvl="1">
              <a:lnSpc>
                <a:spcPct val="150000"/>
              </a:lnSpc>
            </a:pPr>
            <a:r>
              <a:rPr kumimoji="1" lang="ja-JP" altLang="en-US" dirty="0" smtClean="0">
                <a:latin typeface="UD デジタル 教科書体 NP-R" panose="02020400000000000000" pitchFamily="18" charset="-128"/>
                <a:ea typeface="UD デジタル 教科書体 NP-R" panose="02020400000000000000" pitchFamily="18" charset="-128"/>
              </a:rPr>
              <a:t>ボルト、ナット、ねじ、くぎ、テープ、結束線など</a:t>
            </a:r>
            <a:endParaRPr kumimoji="1" lang="en-US" altLang="ja-JP" dirty="0">
              <a:latin typeface="UD デジタル 教科書体 NP-R" panose="02020400000000000000" pitchFamily="18" charset="-128"/>
              <a:ea typeface="UD デジタル 教科書体 NP-R" panose="02020400000000000000" pitchFamily="18" charset="-128"/>
            </a:endParaRPr>
          </a:p>
          <a:p>
            <a:pPr marL="0" lvl="1">
              <a:lnSpc>
                <a:spcPct val="150000"/>
              </a:lnSpc>
            </a:pPr>
            <a:r>
              <a:rPr kumimoji="1" lang="ja-JP" altLang="en-US" dirty="0" smtClean="0">
                <a:latin typeface="UD デジタル 教科書体 NP-R" panose="02020400000000000000" pitchFamily="18" charset="-128"/>
                <a:ea typeface="UD デジタル 教科書体 NP-R" panose="02020400000000000000" pitchFamily="18" charset="-128"/>
              </a:rPr>
              <a:t>　</a:t>
            </a:r>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雑</a:t>
            </a:r>
            <a:r>
              <a:rPr kumimoji="1" lang="ja-JP" altLang="en-US" dirty="0">
                <a:latin typeface="UD デジタル 教科書体 NP-R" panose="02020400000000000000" pitchFamily="18" charset="-128"/>
                <a:ea typeface="UD デジタル 教科書体 NP-R" panose="02020400000000000000" pitchFamily="18" charset="-128"/>
              </a:rPr>
              <a:t>材料に含まれない</a:t>
            </a:r>
            <a:r>
              <a:rPr kumimoji="1" lang="ja-JP" altLang="en-US" dirty="0" smtClean="0">
                <a:latin typeface="UD デジタル 教科書体 NP-R" panose="02020400000000000000" pitchFamily="18" charset="-128"/>
                <a:ea typeface="UD デジタル 教科書体 NP-R" panose="02020400000000000000" pitchFamily="18" charset="-128"/>
              </a:rPr>
              <a:t>もの</a:t>
            </a:r>
            <a:r>
              <a:rPr kumimoji="1" lang="en-US" altLang="ja-JP" dirty="0" smtClean="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a:p>
            <a:pPr marL="457200" lvl="2">
              <a:lnSpc>
                <a:spcPct val="150000"/>
              </a:lnSpc>
            </a:pPr>
            <a:r>
              <a:rPr lang="ja-JP" altLang="en-US" dirty="0" smtClean="0">
                <a:latin typeface="UD デジタル 教科書体 NP-R" panose="02020400000000000000" pitchFamily="18" charset="-128"/>
                <a:ea typeface="UD デジタル 教科書体 NP-R" panose="02020400000000000000" pitchFamily="18" charset="-128"/>
              </a:rPr>
              <a:t>配管吊り金物と支持架</a:t>
            </a:r>
            <a:r>
              <a:rPr lang="ja-JP" altLang="en-US" dirty="0">
                <a:latin typeface="UD デジタル 教科書体 NP-R" panose="02020400000000000000" pitchFamily="18" charset="-128"/>
                <a:ea typeface="UD デジタル 教科書体 NP-R" panose="02020400000000000000" pitchFamily="18" charset="-128"/>
              </a:rPr>
              <a:t>台</a:t>
            </a:r>
            <a:r>
              <a:rPr lang="ja-JP" altLang="en-US" dirty="0" smtClean="0">
                <a:latin typeface="UD デジタル 教科書体 NP-R" panose="02020400000000000000" pitchFamily="18" charset="-128"/>
                <a:ea typeface="UD デジタル 教科書体 NP-R" panose="02020400000000000000" pitchFamily="18" charset="-128"/>
              </a:rPr>
              <a:t>、ケーブル</a:t>
            </a:r>
            <a:r>
              <a:rPr lang="ja-JP" altLang="en-US" dirty="0">
                <a:latin typeface="UD デジタル 教科書体 NP-R" panose="02020400000000000000" pitchFamily="18" charset="-128"/>
                <a:ea typeface="UD デジタル 教科書体 NP-R" panose="02020400000000000000" pitchFamily="18" charset="-128"/>
              </a:rPr>
              <a:t>ラック</a:t>
            </a:r>
            <a:r>
              <a:rPr lang="ja-JP" altLang="en-US" dirty="0" smtClean="0">
                <a:latin typeface="UD デジタル 教科書体 NP-R" panose="02020400000000000000" pitchFamily="18" charset="-128"/>
                <a:ea typeface="UD デジタル 教科書体 NP-R" panose="02020400000000000000" pitchFamily="18" charset="-128"/>
              </a:rPr>
              <a:t>吊り</a:t>
            </a:r>
            <a:r>
              <a:rPr lang="ja-JP" altLang="en-US" dirty="0">
                <a:latin typeface="UD デジタル 教科書体 NP-R" panose="02020400000000000000" pitchFamily="18" charset="-128"/>
                <a:ea typeface="UD デジタル 教科書体 NP-R" panose="02020400000000000000" pitchFamily="18" charset="-128"/>
              </a:rPr>
              <a:t>金物と支持架</a:t>
            </a:r>
            <a:r>
              <a:rPr lang="ja-JP" altLang="en-US" dirty="0" smtClean="0">
                <a:latin typeface="UD デジタル 教科書体 NP-R" panose="02020400000000000000" pitchFamily="18" charset="-128"/>
                <a:ea typeface="UD デジタル 教科書体 NP-R" panose="02020400000000000000" pitchFamily="18" charset="-128"/>
              </a:rPr>
              <a:t>台など</a:t>
            </a: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4" name="テキスト ボックス 3"/>
          <p:cNvSpPr txBox="1"/>
          <p:nvPr/>
        </p:nvSpPr>
        <p:spPr>
          <a:xfrm>
            <a:off x="7343170" y="174536"/>
            <a:ext cx="1800493" cy="369332"/>
          </a:xfrm>
          <a:prstGeom prst="rect">
            <a:avLst/>
          </a:prstGeom>
          <a:noFill/>
        </p:spPr>
        <p:txBody>
          <a:bodyPr wrap="square" rtlCol="0">
            <a:spAutoFit/>
          </a:bodyPr>
          <a:lstStyle/>
          <a:p>
            <a:pPr algn="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練習問題１</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217319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0179633-62DC-4CD2-AE52-9F907E16D36F}" type="slidenum">
              <a:rPr kumimoji="1" lang="ja-JP" altLang="en-US" smtClean="0">
                <a:latin typeface="UD デジタル 教科書体 NP-R" panose="02020400000000000000" pitchFamily="18" charset="-128"/>
                <a:ea typeface="UD デジタル 教科書体 NP-R" panose="02020400000000000000" pitchFamily="18" charset="-128"/>
              </a:rPr>
              <a:t>6</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2" name="テキスト ボックス 1"/>
          <p:cNvSpPr txBox="1"/>
          <p:nvPr/>
        </p:nvSpPr>
        <p:spPr>
          <a:xfrm>
            <a:off x="977346" y="564532"/>
            <a:ext cx="7723589" cy="4939814"/>
          </a:xfrm>
          <a:prstGeom prst="rect">
            <a:avLst/>
          </a:prstGeom>
          <a:noFill/>
        </p:spPr>
        <p:txBody>
          <a:bodyPr wrap="none" rtlCol="0">
            <a:spAutoFit/>
          </a:bodyPr>
          <a:lstStyle/>
          <a:p>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計算式</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a:p>
            <a:endParaRPr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ja-JP" dirty="0">
                <a:latin typeface="UD デジタル 教科書体 NP-R" panose="02020400000000000000" pitchFamily="18" charset="-128"/>
                <a:ea typeface="UD デジタル 教科書体 NP-R" panose="02020400000000000000" pitchFamily="18" charset="-128"/>
              </a:rPr>
              <a:t>複合単価</a:t>
            </a:r>
            <a:r>
              <a:rPr lang="ja-JP" altLang="ja-JP" dirty="0" smtClean="0">
                <a:latin typeface="UD デジタル 教科書体 NP-R" panose="02020400000000000000" pitchFamily="18" charset="-128"/>
                <a:ea typeface="UD デジタル 教科書体 NP-R" panose="02020400000000000000" pitchFamily="18" charset="-128"/>
              </a:rPr>
              <a:t>：</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材料</a:t>
            </a:r>
            <a:r>
              <a:rPr lang="ja-JP" altLang="ja-JP" dirty="0">
                <a:latin typeface="UD デジタル 教科書体 NP-R" panose="02020400000000000000" pitchFamily="18" charset="-128"/>
                <a:ea typeface="UD デジタル 教科書体 NP-R" panose="02020400000000000000" pitchFamily="18" charset="-128"/>
              </a:rPr>
              <a:t>単価×</a:t>
            </a:r>
            <a:r>
              <a:rPr lang="ja-JP" altLang="en-US" dirty="0">
                <a:latin typeface="UD デジタル 教科書体 NP-R" panose="02020400000000000000" pitchFamily="18" charset="-128"/>
                <a:ea typeface="UD デジタル 教科書体 NP-R" panose="02020400000000000000" pitchFamily="18" charset="-128"/>
              </a:rPr>
              <a:t>材料</a:t>
            </a:r>
            <a:r>
              <a:rPr lang="ja-JP" altLang="en-US" dirty="0" smtClean="0">
                <a:latin typeface="UD デジタル 教科書体 NP-R" panose="02020400000000000000" pitchFamily="18" charset="-128"/>
                <a:ea typeface="UD デジタル 教科書体 NP-R" panose="02020400000000000000" pitchFamily="18" charset="-128"/>
              </a:rPr>
              <a:t>係数</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雑材料</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労務費</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その他</a:t>
            </a:r>
            <a:endParaRPr lang="en-US" altLang="ja-JP" dirty="0">
              <a:latin typeface="UD デジタル 教科書体 NP-R" panose="02020400000000000000" pitchFamily="18" charset="-128"/>
              <a:ea typeface="UD デジタル 教科書体 NP-R" panose="02020400000000000000" pitchFamily="18" charset="-128"/>
            </a:endParaRPr>
          </a:p>
          <a:p>
            <a:endParaRPr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lang="en-US" altLang="ja-JP" dirty="0">
                <a:latin typeface="UD デジタル 教科書体 NP-R" panose="02020400000000000000" pitchFamily="18" charset="-128"/>
                <a:ea typeface="UD デジタル 教科書体 NP-R" panose="02020400000000000000" pitchFamily="18" charset="-128"/>
              </a:rPr>
              <a:t>	</a:t>
            </a:r>
            <a:r>
              <a:rPr lang="ja-JP" altLang="en-US" dirty="0">
                <a:latin typeface="UD デジタル 教科書体 NP-R" panose="02020400000000000000" pitchFamily="18" charset="-128"/>
                <a:ea typeface="UD デジタル 教科書体 NP-R" panose="02020400000000000000" pitchFamily="18" charset="-128"/>
              </a:rPr>
              <a:t>　</a:t>
            </a:r>
            <a:r>
              <a:rPr lang="ja-JP" altLang="en-US" dirty="0" smtClean="0">
                <a:latin typeface="UD デジタル 教科書体 NP-R" panose="02020400000000000000" pitchFamily="18" charset="-128"/>
                <a:ea typeface="UD デジタル 教科書体 NP-R" panose="02020400000000000000" pitchFamily="18" charset="-128"/>
              </a:rPr>
              <a:t>＝</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材料</a:t>
            </a:r>
            <a:r>
              <a:rPr lang="ja-JP" altLang="ja-JP" dirty="0">
                <a:latin typeface="UD デジタル 教科書体 NP-R" panose="02020400000000000000" pitchFamily="18" charset="-128"/>
                <a:ea typeface="UD デジタル 教科書体 NP-R" panose="02020400000000000000" pitchFamily="18" charset="-128"/>
              </a:rPr>
              <a:t>単価×</a:t>
            </a:r>
            <a:r>
              <a:rPr lang="ja-JP" altLang="en-US" dirty="0">
                <a:latin typeface="UD デジタル 教科書体 NP-R" panose="02020400000000000000" pitchFamily="18" charset="-128"/>
                <a:ea typeface="UD デジタル 教科書体 NP-R" panose="02020400000000000000" pitchFamily="18" charset="-128"/>
              </a:rPr>
              <a:t>材料</a:t>
            </a:r>
            <a:r>
              <a:rPr lang="ja-JP" altLang="en-US" dirty="0" smtClean="0">
                <a:latin typeface="UD デジタル 教科書体 NP-R" panose="02020400000000000000" pitchFamily="18" charset="-128"/>
                <a:ea typeface="UD デジタル 教科書体 NP-R" panose="02020400000000000000" pitchFamily="18" charset="-128"/>
              </a:rPr>
              <a:t>係数</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材料</a:t>
            </a:r>
            <a:r>
              <a:rPr lang="ja-JP" altLang="ja-JP" dirty="0">
                <a:latin typeface="UD デジタル 教科書体 NP-R" panose="02020400000000000000" pitchFamily="18" charset="-128"/>
                <a:ea typeface="UD デジタル 教科書体 NP-R" panose="02020400000000000000" pitchFamily="18" charset="-128"/>
              </a:rPr>
              <a:t>単価×</a:t>
            </a:r>
            <a:r>
              <a:rPr lang="ja-JP" altLang="en-US" dirty="0">
                <a:latin typeface="UD デジタル 教科書体 NP-R" panose="02020400000000000000" pitchFamily="18" charset="-128"/>
                <a:ea typeface="UD デジタル 教科書体 NP-R" panose="02020400000000000000" pitchFamily="18" charset="-128"/>
              </a:rPr>
              <a:t>材料係数</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雑材</a:t>
            </a:r>
            <a:r>
              <a:rPr lang="ja-JP" altLang="en-US" dirty="0" smtClean="0">
                <a:latin typeface="UD デジタル 教科書体 NP-R" panose="02020400000000000000" pitchFamily="18" charset="-128"/>
                <a:ea typeface="UD デジタル 教科書体 NP-R" panose="02020400000000000000" pitchFamily="18" charset="-128"/>
              </a:rPr>
              <a:t>料率</a:t>
            </a:r>
            <a:r>
              <a:rPr lang="en-US" altLang="ja-JP" dirty="0" smtClean="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歩</a:t>
            </a:r>
            <a:r>
              <a:rPr lang="ja-JP" altLang="en-US" dirty="0">
                <a:latin typeface="UD デジタル 教科書体 NP-R" panose="02020400000000000000" pitchFamily="18" charset="-128"/>
                <a:ea typeface="UD デジタル 教科書体 NP-R" panose="02020400000000000000" pitchFamily="18" charset="-128"/>
              </a:rPr>
              <a:t>掛</a:t>
            </a:r>
            <a:r>
              <a:rPr lang="ja-JP" altLang="ja-JP" dirty="0">
                <a:latin typeface="UD デジタル 教科書体 NP-R" panose="02020400000000000000" pitchFamily="18" charset="-128"/>
                <a:ea typeface="UD デジタル 教科書体 NP-R" panose="02020400000000000000" pitchFamily="18" charset="-128"/>
              </a:rPr>
              <a:t>×労務</a:t>
            </a:r>
            <a:r>
              <a:rPr lang="ja-JP" altLang="ja-JP" dirty="0" smtClean="0">
                <a:latin typeface="UD デジタル 教科書体 NP-R" panose="02020400000000000000" pitchFamily="18" charset="-128"/>
                <a:ea typeface="UD デジタル 教科書体 NP-R" panose="02020400000000000000" pitchFamily="18" charset="-128"/>
              </a:rPr>
              <a:t>単価</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歩</a:t>
            </a:r>
            <a:r>
              <a:rPr lang="ja-JP" altLang="en-US" dirty="0">
                <a:latin typeface="UD デジタル 教科書体 NP-R" panose="02020400000000000000" pitchFamily="18" charset="-128"/>
                <a:ea typeface="UD デジタル 教科書体 NP-R" panose="02020400000000000000" pitchFamily="18" charset="-128"/>
              </a:rPr>
              <a:t>掛</a:t>
            </a:r>
            <a:r>
              <a:rPr lang="ja-JP" altLang="ja-JP" dirty="0">
                <a:latin typeface="UD デジタル 教科書体 NP-R" panose="02020400000000000000" pitchFamily="18" charset="-128"/>
                <a:ea typeface="UD デジタル 教科書体 NP-R" panose="02020400000000000000" pitchFamily="18" charset="-128"/>
              </a:rPr>
              <a:t>×労務単価×その他の</a:t>
            </a:r>
            <a:r>
              <a:rPr lang="ja-JP" altLang="ja-JP" dirty="0" smtClean="0">
                <a:latin typeface="UD デジタル 教科書体 NP-R" panose="02020400000000000000" pitchFamily="18" charset="-128"/>
                <a:ea typeface="UD デジタル 教科書体 NP-R" panose="02020400000000000000" pitchFamily="18" charset="-128"/>
              </a:rPr>
              <a:t>率</a:t>
            </a:r>
            <a:r>
              <a:rPr lang="en-US" altLang="ja-JP" dirty="0" smtClean="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a:p>
            <a:endParaRPr kumimoji="1"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en-US" altLang="ja-JP" dirty="0">
                <a:latin typeface="UD デジタル 教科書体 NP-R" panose="02020400000000000000" pitchFamily="18" charset="-128"/>
                <a:ea typeface="UD デジタル 教科書体 NP-R" panose="02020400000000000000" pitchFamily="18" charset="-128"/>
              </a:rPr>
              <a:t>	</a:t>
            </a:r>
            <a:r>
              <a:rPr kumimoji="1" lang="ja-JP" altLang="en-US" dirty="0">
                <a:latin typeface="UD デジタル 教科書体 NP-R" panose="02020400000000000000" pitchFamily="18" charset="-128"/>
                <a:ea typeface="UD デジタル 教科書体 NP-R" panose="02020400000000000000" pitchFamily="18" charset="-128"/>
              </a:rPr>
              <a:t>　</a:t>
            </a:r>
            <a:r>
              <a:rPr kumimoji="1" lang="ja-JP" altLang="en-US" dirty="0" smtClean="0">
                <a:latin typeface="UD デジタル 教科書体 NP-R" panose="02020400000000000000" pitchFamily="18" charset="-128"/>
                <a:ea typeface="UD デジタル 教科書体 NP-R" panose="02020400000000000000" pitchFamily="18" charset="-128"/>
              </a:rPr>
              <a:t>＝</a:t>
            </a:r>
            <a:r>
              <a:rPr kumimoji="1" lang="en-US" altLang="ja-JP" dirty="0" smtClean="0">
                <a:latin typeface="UD デジタル 教科書体 NP-R" panose="02020400000000000000" pitchFamily="18" charset="-128"/>
                <a:ea typeface="UD デジタル 教科書体 NP-R" panose="02020400000000000000" pitchFamily="18" charset="-128"/>
              </a:rPr>
              <a:t>(323×1.10)+(323×1.10×0.05)</a:t>
            </a:r>
            <a:endParaRPr kumimoji="1"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en-US" altLang="ja-JP" dirty="0">
                <a:latin typeface="UD デジタル 教科書体 NP-R" panose="02020400000000000000" pitchFamily="18" charset="-128"/>
                <a:ea typeface="UD デジタル 教科書体 NP-R" panose="02020400000000000000" pitchFamily="18" charset="-128"/>
              </a:rPr>
              <a:t>	</a:t>
            </a:r>
            <a:r>
              <a:rPr kumimoji="1" lang="ja-JP" altLang="en-US" dirty="0">
                <a:latin typeface="UD デジタル 教科書体 NP-R" panose="02020400000000000000" pitchFamily="18" charset="-128"/>
                <a:ea typeface="UD デジタル 教科書体 NP-R" panose="02020400000000000000" pitchFamily="18" charset="-128"/>
              </a:rPr>
              <a:t>　　</a:t>
            </a:r>
            <a:r>
              <a:rPr kumimoji="1" lang="en-US" altLang="ja-JP" dirty="0" smtClean="0">
                <a:latin typeface="UD デジタル 教科書体 NP-R" panose="02020400000000000000" pitchFamily="18" charset="-128"/>
                <a:ea typeface="UD デジタル 教科書体 NP-R" panose="02020400000000000000" pitchFamily="18" charset="-128"/>
              </a:rPr>
              <a:t>+(0.026×23,800)+(0.026×23,800×0.25)</a:t>
            </a:r>
            <a:endParaRPr kumimoji="1" lang="en-US" altLang="ja-JP" dirty="0">
              <a:latin typeface="UD デジタル 教科書体 NP-R" panose="02020400000000000000" pitchFamily="18" charset="-128"/>
              <a:ea typeface="UD デジタル 教科書体 NP-R" panose="02020400000000000000" pitchFamily="18" charset="-128"/>
            </a:endParaRPr>
          </a:p>
          <a:p>
            <a:endParaRPr kumimoji="1" lang="en-US" altLang="ja-JP" dirty="0">
              <a:latin typeface="UD デジタル 教科書体 NP-R" panose="02020400000000000000" pitchFamily="18" charset="-128"/>
              <a:ea typeface="UD デジタル 教科書体 NP-R" panose="02020400000000000000" pitchFamily="18" charset="-128"/>
            </a:endParaRPr>
          </a:p>
          <a:p>
            <a:r>
              <a:rPr kumimoji="1" lang="en-US" altLang="ja-JP" dirty="0">
                <a:latin typeface="UD デジタル 教科書体 NP-R" panose="02020400000000000000" pitchFamily="18" charset="-128"/>
                <a:ea typeface="UD デジタル 教科書体 NP-R" panose="02020400000000000000" pitchFamily="18" charset="-128"/>
              </a:rPr>
              <a:t>	</a:t>
            </a:r>
            <a:r>
              <a:rPr kumimoji="1" lang="ja-JP" altLang="en-US" dirty="0">
                <a:latin typeface="UD デジタル 教科書体 NP-R" panose="02020400000000000000" pitchFamily="18" charset="-128"/>
                <a:ea typeface="UD デジタル 教科書体 NP-R" panose="02020400000000000000" pitchFamily="18" charset="-128"/>
              </a:rPr>
              <a:t>　</a:t>
            </a:r>
            <a:r>
              <a:rPr kumimoji="1" lang="ja-JP" altLang="en-US" dirty="0" smtClean="0">
                <a:latin typeface="UD デジタル 教科書体 NP-R" panose="02020400000000000000" pitchFamily="18" charset="-128"/>
                <a:ea typeface="UD デジタル 教科書体 NP-R" panose="02020400000000000000" pitchFamily="18" charset="-128"/>
              </a:rPr>
              <a:t>＝</a:t>
            </a:r>
            <a:r>
              <a:rPr kumimoji="1" lang="en-US" altLang="ja-JP" dirty="0" smtClean="0">
                <a:latin typeface="UD デジタル 教科書体 NP-R" panose="02020400000000000000" pitchFamily="18" charset="-128"/>
                <a:ea typeface="UD デジタル 教科書体 NP-R" panose="02020400000000000000" pitchFamily="18" charset="-128"/>
              </a:rPr>
              <a:t>355+18+619+155</a:t>
            </a:r>
            <a:endParaRPr kumimoji="1" lang="en-US" altLang="ja-JP" dirty="0">
              <a:latin typeface="UD デジタル 教科書体 NP-R" panose="02020400000000000000" pitchFamily="18" charset="-128"/>
              <a:ea typeface="UD デジタル 教科書体 NP-R" panose="02020400000000000000" pitchFamily="18" charset="-128"/>
            </a:endParaRPr>
          </a:p>
          <a:p>
            <a:endParaRPr kumimoji="1" lang="en-US" altLang="ja-JP" dirty="0">
              <a:latin typeface="UD デジタル 教科書体 NP-R" panose="02020400000000000000" pitchFamily="18" charset="-128"/>
              <a:ea typeface="UD デジタル 教科書体 NP-R" panose="02020400000000000000" pitchFamily="18" charset="-128"/>
            </a:endParaRPr>
          </a:p>
          <a:p>
            <a:r>
              <a:rPr kumimoji="1" lang="en-US" altLang="ja-JP" dirty="0">
                <a:latin typeface="UD デジタル 教科書体 NP-R" panose="02020400000000000000" pitchFamily="18" charset="-128"/>
                <a:ea typeface="UD デジタル 教科書体 NP-R" panose="02020400000000000000" pitchFamily="18" charset="-128"/>
              </a:rPr>
              <a:t>	</a:t>
            </a:r>
            <a:r>
              <a:rPr kumimoji="1" lang="ja-JP" altLang="en-US" dirty="0">
                <a:latin typeface="UD デジタル 教科書体 NP-R" panose="02020400000000000000" pitchFamily="18" charset="-128"/>
                <a:ea typeface="UD デジタル 教科書体 NP-R" panose="02020400000000000000" pitchFamily="18" charset="-128"/>
              </a:rPr>
              <a:t>　</a:t>
            </a:r>
            <a:r>
              <a:rPr kumimoji="1" lang="ja-JP" altLang="en-US" dirty="0" smtClean="0">
                <a:latin typeface="UD デジタル 教科書体 NP-R" panose="02020400000000000000" pitchFamily="18" charset="-128"/>
                <a:ea typeface="UD デジタル 教科書体 NP-R" panose="02020400000000000000" pitchFamily="18" charset="-128"/>
              </a:rPr>
              <a:t>＝</a:t>
            </a:r>
            <a:r>
              <a:rPr kumimoji="1" lang="en-US" altLang="ja-JP" dirty="0" smtClean="0">
                <a:latin typeface="UD デジタル 教科書体 NP-R" panose="02020400000000000000" pitchFamily="18" charset="-128"/>
                <a:ea typeface="UD デジタル 教科書体 NP-R" panose="02020400000000000000" pitchFamily="18" charset="-128"/>
              </a:rPr>
              <a:t>1,147</a:t>
            </a:r>
            <a:endParaRPr kumimoji="1" lang="en-US" altLang="ja-JP" dirty="0">
              <a:latin typeface="UD デジタル 教科書体 NP-R" panose="02020400000000000000" pitchFamily="18" charset="-128"/>
              <a:ea typeface="UD デジタル 教科書体 NP-R" panose="02020400000000000000" pitchFamily="18" charset="-128"/>
            </a:endParaRPr>
          </a:p>
          <a:p>
            <a:endParaRPr kumimoji="1" lang="en-US" altLang="ja-JP" dirty="0">
              <a:latin typeface="UD デジタル 教科書体 NP-R" panose="02020400000000000000" pitchFamily="18" charset="-128"/>
              <a:ea typeface="UD デジタル 教科書体 NP-R" panose="02020400000000000000" pitchFamily="18" charset="-128"/>
            </a:endParaRPr>
          </a:p>
          <a:p>
            <a:r>
              <a:rPr kumimoji="1" lang="en-US" altLang="ja-JP" b="1" dirty="0">
                <a:latin typeface="UD デジタル 教科書体 NP-R" panose="02020400000000000000" pitchFamily="18" charset="-128"/>
                <a:ea typeface="UD デジタル 教科書体 NP-R" panose="02020400000000000000" pitchFamily="18" charset="-128"/>
              </a:rPr>
              <a:t>	</a:t>
            </a:r>
            <a:r>
              <a:rPr kumimoji="1" lang="ja-JP" altLang="en-US" b="1" dirty="0">
                <a:latin typeface="UD デジタル 教科書体 NP-R" panose="02020400000000000000" pitchFamily="18" charset="-128"/>
                <a:ea typeface="UD デジタル 教科書体 NP-R" panose="02020400000000000000" pitchFamily="18" charset="-128"/>
              </a:rPr>
              <a:t>　</a:t>
            </a:r>
            <a:r>
              <a:rPr kumimoji="1" lang="ja-JP" altLang="en-US" b="1" u="sng" dirty="0" smtClean="0">
                <a:latin typeface="UD デジタル 教科書体 NP-R" panose="02020400000000000000" pitchFamily="18" charset="-128"/>
                <a:ea typeface="UD デジタル 教科書体 NP-R" panose="02020400000000000000" pitchFamily="18" charset="-128"/>
              </a:rPr>
              <a:t>＝</a:t>
            </a:r>
            <a:r>
              <a:rPr kumimoji="1" lang="en-US" altLang="ja-JP" b="1" u="sng" dirty="0" smtClean="0">
                <a:latin typeface="UD デジタル 教科書体 NP-R" panose="02020400000000000000" pitchFamily="18" charset="-128"/>
                <a:ea typeface="UD デジタル 教科書体 NP-R" panose="02020400000000000000" pitchFamily="18" charset="-128"/>
              </a:rPr>
              <a:t>1,150</a:t>
            </a:r>
            <a:r>
              <a:rPr kumimoji="1" lang="ja-JP" altLang="en-US" b="1" u="sng" dirty="0">
                <a:latin typeface="UD デジタル 教科書体 NP-R" panose="02020400000000000000" pitchFamily="18" charset="-128"/>
                <a:ea typeface="UD デジタル 教科書体 NP-R" panose="02020400000000000000" pitchFamily="18" charset="-128"/>
              </a:rPr>
              <a:t>円</a:t>
            </a:r>
          </a:p>
        </p:txBody>
      </p:sp>
      <p:sp>
        <p:nvSpPr>
          <p:cNvPr id="4" name="テキスト ボックス 3"/>
          <p:cNvSpPr txBox="1"/>
          <p:nvPr/>
        </p:nvSpPr>
        <p:spPr>
          <a:xfrm>
            <a:off x="7343170" y="174536"/>
            <a:ext cx="1800493" cy="369332"/>
          </a:xfrm>
          <a:prstGeom prst="rect">
            <a:avLst/>
          </a:prstGeom>
          <a:noFill/>
        </p:spPr>
        <p:txBody>
          <a:bodyPr wrap="square" rtlCol="0">
            <a:spAutoFit/>
          </a:bodyPr>
          <a:lstStyle/>
          <a:p>
            <a:pPr algn="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練習問題１</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50655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343170" y="174536"/>
            <a:ext cx="1800493" cy="369332"/>
          </a:xfrm>
          <a:prstGeom prst="rect">
            <a:avLst/>
          </a:prstGeom>
          <a:noFill/>
        </p:spPr>
        <p:txBody>
          <a:bodyPr wrap="square" rtlCol="0">
            <a:spAutoFit/>
          </a:bodyPr>
          <a:lstStyle/>
          <a:p>
            <a:pPr algn="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練習問題２</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p:cNvSpPr txBox="1"/>
          <p:nvPr/>
        </p:nvSpPr>
        <p:spPr>
          <a:xfrm>
            <a:off x="985260" y="563573"/>
            <a:ext cx="7494506" cy="5940088"/>
          </a:xfrm>
          <a:prstGeom prst="rect">
            <a:avLst/>
          </a:prstGeom>
          <a:noFill/>
        </p:spPr>
        <p:txBody>
          <a:bodyPr wrap="square" rtlCol="0">
            <a:spAutoFit/>
          </a:bodyPr>
          <a:lstStyle/>
          <a:p>
            <a:r>
              <a:rPr kumimoji="1" lang="ja-JP" altLang="en-US" sz="2800" dirty="0">
                <a:latin typeface="UD デジタル 教科書体 NP-R" panose="02020400000000000000" pitchFamily="18" charset="-128"/>
                <a:ea typeface="UD デジタル 教科書体 NP-R" panose="02020400000000000000" pitchFamily="18" charset="-128"/>
              </a:rPr>
              <a:t>複合単価の算出</a:t>
            </a:r>
            <a:endParaRPr kumimoji="1" lang="en-US" altLang="ja-JP" sz="2800" dirty="0">
              <a:latin typeface="UD デジタル 教科書体 NP-R" panose="02020400000000000000" pitchFamily="18" charset="-128"/>
              <a:ea typeface="UD デジタル 教科書体 NP-R" panose="02020400000000000000" pitchFamily="18" charset="-128"/>
            </a:endParaRPr>
          </a:p>
          <a:p>
            <a:endParaRPr kumimoji="1" lang="en-US" altLang="ja-JP" sz="2800" dirty="0">
              <a:latin typeface="UD デジタル 教科書体 NP-R" panose="02020400000000000000" pitchFamily="18" charset="-128"/>
              <a:ea typeface="UD デジタル 教科書体 NP-R" panose="02020400000000000000" pitchFamily="18" charset="-128"/>
            </a:endParaRPr>
          </a:p>
          <a:p>
            <a:r>
              <a:rPr kumimoji="1" lang="ja-JP" altLang="en-US" b="1" u="sng" dirty="0">
                <a:latin typeface="UD デジタル 教科書体 NP-R" panose="02020400000000000000" pitchFamily="18" charset="-128"/>
                <a:ea typeface="UD デジタル 教科書体 NP-R" panose="02020400000000000000" pitchFamily="18" charset="-128"/>
              </a:rPr>
              <a:t>ねじなし電線管の</a:t>
            </a:r>
            <a:r>
              <a:rPr kumimoji="1" lang="ja-JP" altLang="en-US" b="1" u="sng" dirty="0" smtClean="0">
                <a:latin typeface="UD デジタル 教科書体 NP-R" panose="02020400000000000000" pitchFamily="18" charset="-128"/>
                <a:ea typeface="UD デジタル 教科書体 NP-R" panose="02020400000000000000" pitchFamily="18" charset="-128"/>
              </a:rPr>
              <a:t>場合</a:t>
            </a:r>
            <a:endParaRPr kumimoji="1" lang="en-US" altLang="ja-JP" dirty="0">
              <a:latin typeface="UD デジタル 教科書体 NP-R" panose="02020400000000000000" pitchFamily="18" charset="-128"/>
              <a:ea typeface="UD デジタル 教科書体 NP-R" panose="02020400000000000000" pitchFamily="18" charset="-128"/>
            </a:endParaRPr>
          </a:p>
          <a:p>
            <a:r>
              <a:rPr kumimoji="1" lang="ja-JP" altLang="en-US" dirty="0">
                <a:latin typeface="UD デジタル 教科書体 NP-R" panose="02020400000000000000" pitchFamily="18" charset="-128"/>
                <a:ea typeface="UD デジタル 教科書体 NP-R" panose="02020400000000000000" pitchFamily="18" charset="-128"/>
              </a:rPr>
              <a:t>次表から、複合単価の算出に必要な数値を読み取りましょう。</a:t>
            </a:r>
            <a:endParaRPr kumimoji="1" lang="en-US" altLang="ja-JP" sz="2800" dirty="0">
              <a:latin typeface="UD デジタル 教科書体 NP-R" panose="02020400000000000000" pitchFamily="18" charset="-128"/>
              <a:ea typeface="UD デジタル 教科書体 NP-R" panose="02020400000000000000" pitchFamily="18" charset="-128"/>
            </a:endParaRPr>
          </a:p>
          <a:p>
            <a:pPr>
              <a:lnSpc>
                <a:spcPct val="200000"/>
              </a:lnSpc>
            </a:pPr>
            <a:r>
              <a:rPr kumimoji="1" lang="ja-JP" altLang="en-US" dirty="0">
                <a:latin typeface="UD デジタル 教科書体 NP-R" panose="02020400000000000000" pitchFamily="18" charset="-128"/>
                <a:ea typeface="UD デジタル 教科書体 NP-R" panose="02020400000000000000" pitchFamily="18" charset="-128"/>
              </a:rPr>
              <a:t>　＜計算条件＞　</a:t>
            </a:r>
            <a:r>
              <a:rPr kumimoji="1" lang="en-US" altLang="ja-JP" dirty="0" smtClean="0">
                <a:latin typeface="UD デジタル 教科書体 NP-R" panose="02020400000000000000" pitchFamily="18" charset="-128"/>
                <a:ea typeface="UD デジタル 教科書体 NP-R" panose="02020400000000000000" pitchFamily="18" charset="-128"/>
              </a:rPr>
              <a:t>E25(</a:t>
            </a:r>
            <a:r>
              <a:rPr kumimoji="1" lang="ja-JP" altLang="en-US" dirty="0" smtClean="0">
                <a:latin typeface="UD デジタル 教科書体 NP-R" panose="02020400000000000000" pitchFamily="18" charset="-128"/>
                <a:ea typeface="UD デジタル 教科書体 NP-R" panose="02020400000000000000" pitchFamily="18" charset="-128"/>
              </a:rPr>
              <a:t>露出</a:t>
            </a:r>
            <a:r>
              <a:rPr kumimoji="1" lang="ja-JP" altLang="en-US" dirty="0">
                <a:latin typeface="UD デジタル 教科書体 NP-R" panose="02020400000000000000" pitchFamily="18" charset="-128"/>
                <a:ea typeface="UD デジタル 教科書体 NP-R" panose="02020400000000000000" pitchFamily="18" charset="-128"/>
              </a:rPr>
              <a:t>、塗装</a:t>
            </a:r>
            <a:r>
              <a:rPr kumimoji="1" lang="ja-JP" altLang="en-US" dirty="0" smtClean="0">
                <a:latin typeface="UD デジタル 教科書体 NP-R" panose="02020400000000000000" pitchFamily="18" charset="-128"/>
                <a:ea typeface="UD デジタル 教科書体 NP-R" panose="02020400000000000000" pitchFamily="18" charset="-128"/>
              </a:rPr>
              <a:t>なし</a:t>
            </a:r>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err="1" smtClean="0">
                <a:latin typeface="UD デジタル 教科書体 NP-R" panose="02020400000000000000" pitchFamily="18" charset="-128"/>
                <a:ea typeface="UD デジタル 教科書体 NP-R" panose="02020400000000000000" pitchFamily="18" charset="-128"/>
              </a:rPr>
              <a:t>、</a:t>
            </a:r>
            <a:r>
              <a:rPr kumimoji="1" lang="en-US" altLang="ja-JP" dirty="0">
                <a:latin typeface="UD デジタル 教科書体 NP-R" panose="02020400000000000000" pitchFamily="18" charset="-128"/>
                <a:ea typeface="UD デジタル 教科書体 NP-R" panose="02020400000000000000" pitchFamily="18" charset="-128"/>
              </a:rPr>
              <a:t>C</a:t>
            </a:r>
            <a:r>
              <a:rPr kumimoji="1" lang="ja-JP" altLang="en-US" dirty="0">
                <a:latin typeface="UD デジタル 教科書体 NP-R" panose="02020400000000000000" pitchFamily="18" charset="-128"/>
                <a:ea typeface="UD デジタル 教科書体 NP-R" panose="02020400000000000000" pitchFamily="18" charset="-128"/>
              </a:rPr>
              <a:t>地区</a:t>
            </a:r>
            <a:endParaRPr kumimoji="1" lang="en-US" altLang="ja-JP" dirty="0">
              <a:latin typeface="UD デジタル 教科書体 NP-R" panose="02020400000000000000" pitchFamily="18" charset="-128"/>
              <a:ea typeface="UD デジタル 教科書体 NP-R" panose="02020400000000000000" pitchFamily="18" charset="-128"/>
            </a:endParaRPr>
          </a:p>
          <a:p>
            <a:pPr marL="820738" indent="-285750">
              <a:lnSpc>
                <a:spcPct val="200000"/>
              </a:lnSpc>
              <a:buFont typeface="Wingdings" panose="05000000000000000000" pitchFamily="2" charset="2"/>
              <a:buChar char="l"/>
              <a:tabLst>
                <a:tab pos="1612900" algn="l"/>
              </a:tabLst>
            </a:pPr>
            <a:r>
              <a:rPr lang="ja-JP" altLang="ja-JP" dirty="0">
                <a:latin typeface="UD デジタル 教科書体 NP-R" panose="02020400000000000000" pitchFamily="18" charset="-128"/>
                <a:ea typeface="UD デジタル 教科書体 NP-R" panose="02020400000000000000" pitchFamily="18" charset="-128"/>
              </a:rPr>
              <a:t>労務単価</a:t>
            </a:r>
            <a:r>
              <a:rPr lang="ja-JP" altLang="en-US" dirty="0">
                <a:latin typeface="UD デジタル 教科書体 NP-R" panose="02020400000000000000" pitchFamily="18" charset="-128"/>
                <a:ea typeface="UD デジタル 教科書体 NP-R" panose="02020400000000000000" pitchFamily="18" charset="-128"/>
              </a:rPr>
              <a:t>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 </a:t>
            </a:r>
            <a:r>
              <a:rPr lang="en-US" altLang="ja-JP" u="sng" dirty="0">
                <a:latin typeface="UD デジタル 教科書体 NP-R" panose="02020400000000000000" pitchFamily="18" charset="-128"/>
                <a:ea typeface="UD デジタル 教科書体 NP-R" panose="02020400000000000000" pitchFamily="18" charset="-128"/>
              </a:rPr>
              <a:t>23,800</a:t>
            </a:r>
            <a:r>
              <a:rPr lang="ja-JP" altLang="ja-JP" u="sng" dirty="0">
                <a:latin typeface="UD デジタル 教科書体 NP-R" panose="02020400000000000000" pitchFamily="18" charset="-128"/>
                <a:ea typeface="UD デジタル 教科書体 NP-R" panose="02020400000000000000" pitchFamily="18" charset="-128"/>
              </a:rPr>
              <a:t>円</a:t>
            </a:r>
            <a:endParaRPr lang="en-US" altLang="ja-JP" dirty="0">
              <a:latin typeface="UD デジタル 教科書体 NP-R" panose="02020400000000000000" pitchFamily="18" charset="-128"/>
              <a:ea typeface="UD デジタル 教科書体 NP-R" panose="02020400000000000000" pitchFamily="18" charset="-128"/>
            </a:endParaRPr>
          </a:p>
          <a:p>
            <a:pPr marL="820738" indent="-285750">
              <a:lnSpc>
                <a:spcPct val="200000"/>
              </a:lnSpc>
              <a:buFont typeface="Wingdings" panose="05000000000000000000" pitchFamily="2" charset="2"/>
              <a:buChar char="l"/>
              <a:tabLst>
                <a:tab pos="1612900" algn="l"/>
              </a:tabLst>
            </a:pPr>
            <a:r>
              <a:rPr lang="ja-JP" altLang="ja-JP" dirty="0">
                <a:latin typeface="UD デジタル 教科書体 NP-R" panose="02020400000000000000" pitchFamily="18" charset="-128"/>
                <a:ea typeface="UD デジタル 教科書体 NP-R" panose="02020400000000000000" pitchFamily="18" charset="-128"/>
              </a:rPr>
              <a:t>材料単価</a:t>
            </a:r>
            <a:r>
              <a:rPr lang="ja-JP" altLang="en-US" dirty="0">
                <a:latin typeface="UD デジタル 教科書体 NP-R" panose="02020400000000000000" pitchFamily="18" charset="-128"/>
                <a:ea typeface="UD デジタル 教科書体 NP-R" panose="02020400000000000000" pitchFamily="18" charset="-128"/>
              </a:rPr>
              <a:t>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 　  </a:t>
            </a:r>
            <a:r>
              <a:rPr lang="en-US" altLang="ja-JP" u="sng" dirty="0">
                <a:latin typeface="UD デジタル 教科書体 NP-R" panose="02020400000000000000" pitchFamily="18" charset="-128"/>
                <a:ea typeface="UD デジタル 教科書体 NP-R" panose="02020400000000000000" pitchFamily="18" charset="-128"/>
              </a:rPr>
              <a:t>214</a:t>
            </a:r>
            <a:r>
              <a:rPr lang="ja-JP" altLang="ja-JP" u="sng" dirty="0">
                <a:latin typeface="UD デジタル 教科書体 NP-R" panose="02020400000000000000" pitchFamily="18" charset="-128"/>
                <a:ea typeface="UD デジタル 教科書体 NP-R" panose="02020400000000000000" pitchFamily="18" charset="-128"/>
              </a:rPr>
              <a:t>円</a:t>
            </a:r>
            <a:r>
              <a:rPr lang="en-US" altLang="ja-JP" dirty="0">
                <a:latin typeface="UD デジタル 教科書体 NP-R" panose="02020400000000000000" pitchFamily="18" charset="-128"/>
                <a:ea typeface="UD デジタル 教科書体 NP-R" panose="02020400000000000000" pitchFamily="18" charset="-128"/>
              </a:rPr>
              <a:t>	</a:t>
            </a:r>
          </a:p>
          <a:p>
            <a:pPr marL="820738" indent="-285750">
              <a:lnSpc>
                <a:spcPct val="200000"/>
              </a:lnSpc>
              <a:buFont typeface="Wingdings" panose="05000000000000000000" pitchFamily="2" charset="2"/>
              <a:buChar char="l"/>
              <a:tabLst>
                <a:tab pos="1612900" algn="l"/>
              </a:tabLst>
            </a:pPr>
            <a:r>
              <a:rPr lang="ja-JP" altLang="en-US" dirty="0">
                <a:latin typeface="UD デジタル 教科書体 NP-R" panose="02020400000000000000" pitchFamily="18" charset="-128"/>
                <a:ea typeface="UD デジタル 教科書体 NP-R" panose="02020400000000000000" pitchFamily="18" charset="-128"/>
              </a:rPr>
              <a:t>標準</a:t>
            </a:r>
            <a:r>
              <a:rPr lang="ja-JP" altLang="ja-JP" dirty="0">
                <a:latin typeface="UD デジタル 教科書体 NP-R" panose="02020400000000000000" pitchFamily="18" charset="-128"/>
                <a:ea typeface="UD デジタル 教科書体 NP-R" panose="02020400000000000000" pitchFamily="18" charset="-128"/>
              </a:rPr>
              <a:t>歩掛</a:t>
            </a:r>
            <a:r>
              <a:rPr lang="ja-JP" altLang="en-US" dirty="0">
                <a:latin typeface="UD デジタル 教科書体 NP-R" panose="02020400000000000000" pitchFamily="18" charset="-128"/>
                <a:ea typeface="UD デジタル 教科書体 NP-R" panose="02020400000000000000" pitchFamily="18" charset="-128"/>
              </a:rPr>
              <a:t>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 </a:t>
            </a:r>
            <a:r>
              <a:rPr lang="en-US" altLang="ja-JP" u="sng" dirty="0">
                <a:latin typeface="UD デジタル 教科書体 NP-R" panose="02020400000000000000" pitchFamily="18" charset="-128"/>
                <a:ea typeface="UD デジタル 教科書体 NP-R" panose="02020400000000000000" pitchFamily="18" charset="-128"/>
              </a:rPr>
              <a:t>0.067</a:t>
            </a:r>
            <a:r>
              <a:rPr lang="ja-JP" altLang="en-US" u="sng" dirty="0">
                <a:latin typeface="UD デジタル 教科書体 NP-R" panose="02020400000000000000" pitchFamily="18" charset="-128"/>
                <a:ea typeface="UD デジタル 教科書体 NP-R" panose="02020400000000000000" pitchFamily="18" charset="-128"/>
              </a:rPr>
              <a:t>人工</a:t>
            </a:r>
            <a:r>
              <a:rPr lang="en-US" altLang="ja-JP" dirty="0">
                <a:latin typeface="UD デジタル 教科書体 NP-R" panose="02020400000000000000" pitchFamily="18" charset="-128"/>
                <a:ea typeface="UD デジタル 教科書体 NP-R" panose="02020400000000000000" pitchFamily="18" charset="-128"/>
              </a:rPr>
              <a:t>	</a:t>
            </a:r>
            <a:endParaRPr lang="en-US" altLang="ja-JP" u="sng" dirty="0">
              <a:latin typeface="UD デジタル 教科書体 NP-R" panose="02020400000000000000" pitchFamily="18" charset="-128"/>
              <a:ea typeface="UD デジタル 教科書体 NP-R" panose="02020400000000000000" pitchFamily="18" charset="-128"/>
            </a:endParaRPr>
          </a:p>
          <a:p>
            <a:pPr marL="820738" indent="-285750">
              <a:lnSpc>
                <a:spcPct val="200000"/>
              </a:lnSpc>
              <a:buFont typeface="Wingdings" panose="05000000000000000000" pitchFamily="2" charset="2"/>
              <a:buChar char="l"/>
              <a:tabLst>
                <a:tab pos="1612900" algn="l"/>
              </a:tabLst>
            </a:pPr>
            <a:r>
              <a:rPr lang="ja-JP" altLang="en-US" dirty="0">
                <a:latin typeface="UD デジタル 教科書体 NP-R" panose="02020400000000000000" pitchFamily="18" charset="-128"/>
                <a:ea typeface="UD デジタル 教科書体 NP-R" panose="02020400000000000000" pitchFamily="18" charset="-128"/>
              </a:rPr>
              <a:t>材料係数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 　</a:t>
            </a:r>
            <a:r>
              <a:rPr lang="en-US" altLang="ja-JP" u="sng" dirty="0">
                <a:latin typeface="UD デジタル 教科書体 NP-R" panose="02020400000000000000" pitchFamily="18" charset="-128"/>
                <a:ea typeface="UD デジタル 教科書体 NP-R" panose="02020400000000000000" pitchFamily="18" charset="-128"/>
              </a:rPr>
              <a:t>1.10</a:t>
            </a:r>
            <a:r>
              <a:rPr lang="en-US" altLang="ja-JP" dirty="0">
                <a:latin typeface="UD デジタル 教科書体 NP-R" panose="02020400000000000000" pitchFamily="18" charset="-128"/>
                <a:ea typeface="UD デジタル 教科書体 NP-R" panose="02020400000000000000" pitchFamily="18" charset="-128"/>
              </a:rPr>
              <a:t>		</a:t>
            </a:r>
            <a:endParaRPr lang="en-US" altLang="ja-JP" u="sng" dirty="0">
              <a:latin typeface="UD デジタル 教科書体 NP-R" panose="02020400000000000000" pitchFamily="18" charset="-128"/>
              <a:ea typeface="UD デジタル 教科書体 NP-R" panose="02020400000000000000" pitchFamily="18" charset="-128"/>
            </a:endParaRPr>
          </a:p>
          <a:p>
            <a:pPr marL="820738" indent="-285750">
              <a:lnSpc>
                <a:spcPct val="200000"/>
              </a:lnSpc>
              <a:buFont typeface="Wingdings" panose="05000000000000000000" pitchFamily="2" charset="2"/>
              <a:buChar char="l"/>
              <a:tabLst>
                <a:tab pos="1612900" algn="l"/>
              </a:tabLst>
            </a:pPr>
            <a:r>
              <a:rPr lang="ja-JP" altLang="en-US" dirty="0">
                <a:latin typeface="UD デジタル 教科書体 NP-R" panose="02020400000000000000" pitchFamily="18" charset="-128"/>
                <a:ea typeface="UD デジタル 教科書体 NP-R" panose="02020400000000000000" pitchFamily="18" charset="-128"/>
              </a:rPr>
              <a:t>附属品率　：</a:t>
            </a:r>
            <a:r>
              <a:rPr lang="ja-JP" altLang="en-US" u="sng" dirty="0">
                <a:latin typeface="UD デジタル 教科書体 NP-R" panose="02020400000000000000" pitchFamily="18" charset="-128"/>
                <a:ea typeface="UD デジタル 教科書体 NP-R" panose="02020400000000000000" pitchFamily="18" charset="-128"/>
              </a:rPr>
              <a:t>　</a:t>
            </a:r>
            <a:r>
              <a:rPr lang="en-US" altLang="ja-JP" u="sng" dirty="0">
                <a:latin typeface="UD デジタル 教科書体 NP-R" panose="02020400000000000000" pitchFamily="18" charset="-128"/>
                <a:ea typeface="UD デジタル 教科書体 NP-R" panose="02020400000000000000" pitchFamily="18" charset="-128"/>
              </a:rPr>
              <a:t>50</a:t>
            </a:r>
            <a:r>
              <a:rPr lang="ja-JP" altLang="en-US" u="sng" dirty="0">
                <a:latin typeface="UD デジタル 教科書体 NP-R" panose="02020400000000000000" pitchFamily="18" charset="-128"/>
                <a:ea typeface="UD デジタル 教科書体 NP-R" panose="02020400000000000000" pitchFamily="18" charset="-128"/>
              </a:rPr>
              <a:t>％</a:t>
            </a:r>
            <a:r>
              <a:rPr lang="en-US" altLang="ja-JP" dirty="0">
                <a:latin typeface="UD デジタル 教科書体 NP-R" panose="02020400000000000000" pitchFamily="18" charset="-128"/>
                <a:ea typeface="UD デジタル 教科書体 NP-R" panose="02020400000000000000" pitchFamily="18" charset="-128"/>
              </a:rPr>
              <a:t>	</a:t>
            </a:r>
          </a:p>
          <a:p>
            <a:pPr marL="820738" indent="-285750">
              <a:lnSpc>
                <a:spcPct val="200000"/>
              </a:lnSpc>
              <a:buFont typeface="Wingdings" panose="05000000000000000000" pitchFamily="2" charset="2"/>
              <a:buChar char="l"/>
              <a:tabLst>
                <a:tab pos="1612900" algn="l"/>
              </a:tabLst>
            </a:pPr>
            <a:r>
              <a:rPr lang="ja-JP" altLang="en-US" dirty="0">
                <a:latin typeface="UD デジタル 教科書体 NP-R" panose="02020400000000000000" pitchFamily="18" charset="-128"/>
                <a:ea typeface="UD デジタル 教科書体 NP-R" panose="02020400000000000000" pitchFamily="18" charset="-128"/>
              </a:rPr>
              <a:t>雑材料率　</a:t>
            </a:r>
            <a:r>
              <a:rPr lang="ja-JP" altLang="ja-JP"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  　</a:t>
            </a:r>
            <a:r>
              <a:rPr lang="en-US" altLang="ja-JP" u="sng" dirty="0">
                <a:latin typeface="UD デジタル 教科書体 NP-R" panose="02020400000000000000" pitchFamily="18" charset="-128"/>
                <a:ea typeface="UD デジタル 教科書体 NP-R" panose="02020400000000000000" pitchFamily="18" charset="-128"/>
              </a:rPr>
              <a:t>5</a:t>
            </a:r>
            <a:r>
              <a:rPr lang="ja-JP" altLang="en-US" u="sng" dirty="0">
                <a:latin typeface="UD デジタル 教科書体 NP-R" panose="02020400000000000000" pitchFamily="18" charset="-128"/>
                <a:ea typeface="UD デジタル 教科書体 NP-R" panose="02020400000000000000" pitchFamily="18" charset="-128"/>
              </a:rPr>
              <a:t>％</a:t>
            </a:r>
            <a:r>
              <a:rPr lang="en-US" altLang="ja-JP" dirty="0">
                <a:latin typeface="UD デジタル 教科書体 NP-R" panose="02020400000000000000" pitchFamily="18" charset="-128"/>
                <a:ea typeface="UD デジタル 教科書体 NP-R" panose="02020400000000000000" pitchFamily="18" charset="-128"/>
              </a:rPr>
              <a:t>		</a:t>
            </a:r>
            <a:endParaRPr lang="en-US" altLang="ja-JP" u="sng" dirty="0">
              <a:latin typeface="UD デジタル 教科書体 NP-R" panose="02020400000000000000" pitchFamily="18" charset="-128"/>
              <a:ea typeface="UD デジタル 教科書体 NP-R" panose="02020400000000000000" pitchFamily="18" charset="-128"/>
            </a:endParaRPr>
          </a:p>
          <a:p>
            <a:pPr marL="820738" indent="-285750">
              <a:lnSpc>
                <a:spcPct val="200000"/>
              </a:lnSpc>
              <a:buFont typeface="Wingdings" panose="05000000000000000000" pitchFamily="2" charset="2"/>
              <a:buChar char="l"/>
              <a:tabLst>
                <a:tab pos="1612900" algn="l"/>
              </a:tabLst>
            </a:pPr>
            <a:r>
              <a:rPr lang="ja-JP" altLang="ja-JP" dirty="0">
                <a:latin typeface="UD デジタル 教科書体 NP-R" panose="02020400000000000000" pitchFamily="18" charset="-128"/>
                <a:ea typeface="UD デジタル 教科書体 NP-R" panose="02020400000000000000" pitchFamily="18" charset="-128"/>
              </a:rPr>
              <a:t>その他</a:t>
            </a:r>
            <a:r>
              <a:rPr lang="ja-JP" altLang="en-US" dirty="0">
                <a:latin typeface="UD デジタル 教科書体 NP-R" panose="02020400000000000000" pitchFamily="18" charset="-128"/>
                <a:ea typeface="UD デジタル 教科書体 NP-R" panose="02020400000000000000" pitchFamily="18" charset="-128"/>
              </a:rPr>
              <a:t>の</a:t>
            </a:r>
            <a:r>
              <a:rPr lang="ja-JP" altLang="ja-JP" dirty="0">
                <a:latin typeface="UD デジタル 教科書体 NP-R" panose="02020400000000000000" pitchFamily="18" charset="-128"/>
                <a:ea typeface="UD デジタル 教科書体 NP-R" panose="02020400000000000000" pitchFamily="18" charset="-128"/>
              </a:rPr>
              <a:t>率：</a:t>
            </a: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a:latin typeface="UD デジタル 教科書体 NP-R" panose="02020400000000000000" pitchFamily="18" charset="-128"/>
                <a:ea typeface="UD デジタル 教科書体 NP-R" panose="02020400000000000000" pitchFamily="18" charset="-128"/>
              </a:rPr>
              <a:t>25</a:t>
            </a:r>
            <a:r>
              <a:rPr lang="ja-JP" altLang="ja-JP" dirty="0">
                <a:latin typeface="UD デジタル 教科書体 NP-R" panose="02020400000000000000" pitchFamily="18" charset="-128"/>
                <a:ea typeface="UD デジタル 教科書体 NP-R" panose="02020400000000000000" pitchFamily="18" charset="-128"/>
              </a:rPr>
              <a:t>％</a:t>
            </a:r>
            <a:r>
              <a:rPr lang="en-US" altLang="ja-JP" dirty="0">
                <a:latin typeface="UD デジタル 教科書体 NP-R" panose="02020400000000000000" pitchFamily="18" charset="-128"/>
                <a:ea typeface="UD デジタル 教科書体 NP-R" panose="02020400000000000000" pitchFamily="18" charset="-128"/>
              </a:rPr>
              <a:t>		</a:t>
            </a:r>
            <a:endParaRPr kumimoji="1" lang="en-US" altLang="ja-JP" dirty="0">
              <a:latin typeface="UD デジタル 教科書体 NP-R" panose="02020400000000000000" pitchFamily="18" charset="-128"/>
              <a:ea typeface="UD デジタル 教科書体 NP-R" panose="02020400000000000000" pitchFamily="18" charset="-128"/>
            </a:endParaRPr>
          </a:p>
        </p:txBody>
      </p:sp>
      <p:sp>
        <p:nvSpPr>
          <p:cNvPr id="11" name="スライド番号プレースホルダー 10"/>
          <p:cNvSpPr>
            <a:spLocks noGrp="1"/>
          </p:cNvSpPr>
          <p:nvPr>
            <p:ph type="sldNum" sz="quarter" idx="12"/>
          </p:nvPr>
        </p:nvSpPr>
        <p:spPr/>
        <p:txBody>
          <a:bodyPr/>
          <a:lstStyle/>
          <a:p>
            <a:fld id="{90179633-62DC-4CD2-AE52-9F907E16D36F}" type="slidenum">
              <a:rPr kumimoji="1" lang="ja-JP" altLang="en-US" smtClean="0">
                <a:latin typeface="UD デジタル 教科書体 NP-R" panose="02020400000000000000" pitchFamily="18" charset="-128"/>
                <a:ea typeface="UD デジタル 教科書体 NP-R" panose="02020400000000000000" pitchFamily="18" charset="-128"/>
              </a:rPr>
              <a:t>7</a:t>
            </a:fld>
            <a:endParaRPr kumimoji="1" lang="ja-JP" altLang="en-US">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370358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 24">
            <a:extLst>
              <a:ext uri="{FF2B5EF4-FFF2-40B4-BE49-F238E27FC236}">
                <a16:creationId xmlns:a16="http://schemas.microsoft.com/office/drawing/2014/main" id="{A4ECBEBC-C25F-2B99-F92C-6126F3DBA2BF}"/>
              </a:ext>
            </a:extLst>
          </p:cNvPr>
          <p:cNvGraphicFramePr>
            <a:graphicFrameLocks noGrp="1"/>
          </p:cNvGraphicFramePr>
          <p:nvPr>
            <p:extLst>
              <p:ext uri="{D42A27DB-BD31-4B8C-83A1-F6EECF244321}">
                <p14:modId xmlns:p14="http://schemas.microsoft.com/office/powerpoint/2010/main" val="70293410"/>
              </p:ext>
            </p:extLst>
          </p:nvPr>
        </p:nvGraphicFramePr>
        <p:xfrm>
          <a:off x="1376691" y="3804360"/>
          <a:ext cx="6386583" cy="2029137"/>
        </p:xfrm>
        <a:graphic>
          <a:graphicData uri="http://schemas.openxmlformats.org/drawingml/2006/table">
            <a:tbl>
              <a:tblPr firstRow="1" bandRow="1">
                <a:tableStyleId>{5C22544A-7EE6-4342-B048-85BDC9FD1C3A}</a:tableStyleId>
              </a:tblPr>
              <a:tblGrid>
                <a:gridCol w="636387">
                  <a:extLst>
                    <a:ext uri="{9D8B030D-6E8A-4147-A177-3AD203B41FA5}">
                      <a16:colId xmlns:a16="http://schemas.microsoft.com/office/drawing/2014/main" val="428421754"/>
                    </a:ext>
                  </a:extLst>
                </a:gridCol>
                <a:gridCol w="636387">
                  <a:extLst>
                    <a:ext uri="{9D8B030D-6E8A-4147-A177-3AD203B41FA5}">
                      <a16:colId xmlns:a16="http://schemas.microsoft.com/office/drawing/2014/main" val="1457434855"/>
                    </a:ext>
                  </a:extLst>
                </a:gridCol>
                <a:gridCol w="870607">
                  <a:extLst>
                    <a:ext uri="{9D8B030D-6E8A-4147-A177-3AD203B41FA5}">
                      <a16:colId xmlns:a16="http://schemas.microsoft.com/office/drawing/2014/main" val="1694017154"/>
                    </a:ext>
                  </a:extLst>
                </a:gridCol>
                <a:gridCol w="870607">
                  <a:extLst>
                    <a:ext uri="{9D8B030D-6E8A-4147-A177-3AD203B41FA5}">
                      <a16:colId xmlns:a16="http://schemas.microsoft.com/office/drawing/2014/main" val="607882713"/>
                    </a:ext>
                  </a:extLst>
                </a:gridCol>
                <a:gridCol w="897167">
                  <a:extLst>
                    <a:ext uri="{9D8B030D-6E8A-4147-A177-3AD203B41FA5}">
                      <a16:colId xmlns:a16="http://schemas.microsoft.com/office/drawing/2014/main" val="2635129673"/>
                    </a:ext>
                  </a:extLst>
                </a:gridCol>
                <a:gridCol w="618857">
                  <a:extLst>
                    <a:ext uri="{9D8B030D-6E8A-4147-A177-3AD203B41FA5}">
                      <a16:colId xmlns:a16="http://schemas.microsoft.com/office/drawing/2014/main" val="3932694721"/>
                    </a:ext>
                  </a:extLst>
                </a:gridCol>
                <a:gridCol w="618857">
                  <a:extLst>
                    <a:ext uri="{9D8B030D-6E8A-4147-A177-3AD203B41FA5}">
                      <a16:colId xmlns:a16="http://schemas.microsoft.com/office/drawing/2014/main" val="3210916395"/>
                    </a:ext>
                  </a:extLst>
                </a:gridCol>
                <a:gridCol w="618857">
                  <a:extLst>
                    <a:ext uri="{9D8B030D-6E8A-4147-A177-3AD203B41FA5}">
                      <a16:colId xmlns:a16="http://schemas.microsoft.com/office/drawing/2014/main" val="133525903"/>
                    </a:ext>
                  </a:extLst>
                </a:gridCol>
                <a:gridCol w="618857">
                  <a:extLst>
                    <a:ext uri="{9D8B030D-6E8A-4147-A177-3AD203B41FA5}">
                      <a16:colId xmlns:a16="http://schemas.microsoft.com/office/drawing/2014/main" val="3827318486"/>
                    </a:ext>
                  </a:extLst>
                </a:gridCol>
              </a:tblGrid>
              <a:tr h="333297">
                <a:tc rowSpan="2">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摘要</a:t>
                      </a:r>
                    </a:p>
                  </a:txBody>
                  <a:tcPr anchor="ctr"/>
                </a:tc>
                <a:tc rowSpan="2">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材料</a:t>
                      </a:r>
                    </a:p>
                  </a:txBody>
                  <a:tcPr anchor="ctr"/>
                </a:tc>
                <a:tc rowSpan="2">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附属品率</a:t>
                      </a:r>
                    </a:p>
                  </a:txBody>
                  <a:tcPr anchor="ctr"/>
                </a:tc>
                <a:tc rowSpan="2">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雑材料率</a:t>
                      </a:r>
                    </a:p>
                  </a:txBody>
                  <a:tcPr anchor="ctr"/>
                </a:tc>
                <a:tc rowSpan="2">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歩掛</a:t>
                      </a:r>
                    </a:p>
                  </a:txBody>
                  <a:tcPr anchor="ctr"/>
                </a:tc>
                <a:tc gridSpan="4">
                  <a:txBody>
                    <a:bodyPr/>
                    <a:lstStyle/>
                    <a:p>
                      <a:pPr algn="ct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材料単価</a:t>
                      </a:r>
                    </a:p>
                  </a:txBody>
                  <a:tcP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7774135"/>
                  </a:ext>
                </a:extLst>
              </a:tr>
              <a:tr h="339168">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solidFill>
                            <a:schemeClr val="bg1"/>
                          </a:solidFill>
                          <a:latin typeface="UD デジタル 教科書体 NP-R" panose="02020400000000000000" pitchFamily="18" charset="-128"/>
                          <a:ea typeface="UD デジタル 教科書体 NP-R" panose="02020400000000000000" pitchFamily="18" charset="-128"/>
                        </a:rPr>
                        <a:t>A</a:t>
                      </a:r>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en-US" altLang="ja-JP" dirty="0">
                          <a:solidFill>
                            <a:schemeClr val="bg1"/>
                          </a:solidFill>
                          <a:latin typeface="UD デジタル 教科書体 NP-R" panose="02020400000000000000" pitchFamily="18" charset="-128"/>
                          <a:ea typeface="UD デジタル 教科書体 NP-R" panose="02020400000000000000" pitchFamily="18" charset="-128"/>
                        </a:rPr>
                        <a:t>B</a:t>
                      </a:r>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en-US" altLang="ja-JP" dirty="0">
                          <a:solidFill>
                            <a:schemeClr val="bg1"/>
                          </a:solidFill>
                          <a:latin typeface="UD デジタル 教科書体 NP-R" panose="02020400000000000000" pitchFamily="18" charset="-128"/>
                          <a:ea typeface="UD デジタル 教科書体 NP-R" panose="02020400000000000000" pitchFamily="18" charset="-128"/>
                        </a:rPr>
                        <a:t>C</a:t>
                      </a:r>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en-US" altLang="ja-JP" dirty="0">
                          <a:solidFill>
                            <a:schemeClr val="bg1"/>
                          </a:solidFill>
                          <a:latin typeface="UD デジタル 教科書体 NP-R" panose="02020400000000000000" pitchFamily="18" charset="-128"/>
                          <a:ea typeface="UD デジタル 教科書体 NP-R" panose="02020400000000000000" pitchFamily="18" charset="-128"/>
                        </a:rPr>
                        <a:t>D</a:t>
                      </a:r>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029837097"/>
                  </a:ext>
                </a:extLst>
              </a:tr>
              <a:tr h="339168">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E19</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rowSpan="3">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1.10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rowSpan="4">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材料単価</a:t>
                      </a:r>
                      <a:r>
                        <a:rPr kumimoji="1" lang="en-US" altLang="ja-JP" dirty="0">
                          <a:latin typeface="UD デジタル 教科書体 NP-R" panose="02020400000000000000" pitchFamily="18" charset="-128"/>
                          <a:ea typeface="UD デジタル 教科書体 NP-R" panose="02020400000000000000" pitchFamily="18" charset="-128"/>
                        </a:rPr>
                        <a:t>×0.5</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rowSpan="4">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材料価格</a:t>
                      </a:r>
                      <a:r>
                        <a:rPr kumimoji="1" lang="en-US" altLang="ja-JP" dirty="0">
                          <a:latin typeface="UD デジタル 教科書体 NP-R" panose="02020400000000000000" pitchFamily="18" charset="-128"/>
                          <a:ea typeface="UD デジタル 教科書体 NP-R" panose="02020400000000000000" pitchFamily="18" charset="-128"/>
                        </a:rPr>
                        <a:t>×0.05</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0.050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154</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lnT w="38100" cap="flat" cmpd="sng" algn="ctr">
                      <a:solidFill>
                        <a:schemeClr val="bg1"/>
                      </a:solidFill>
                      <a:prstDash val="solid"/>
                      <a:round/>
                      <a:headEnd type="none" w="med" len="med"/>
                      <a:tailEnd type="none" w="med" len="med"/>
                    </a:lnT>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154</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lnT w="38100" cap="flat" cmpd="sng" algn="ctr">
                      <a:solidFill>
                        <a:schemeClr val="bg1"/>
                      </a:solidFill>
                      <a:prstDash val="solid"/>
                      <a:round/>
                      <a:headEnd type="none" w="med" len="med"/>
                      <a:tailEnd type="none" w="med" len="med"/>
                    </a:lnT>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154</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lnT w="38100" cap="flat" cmpd="sng" algn="ctr">
                      <a:solidFill>
                        <a:schemeClr val="bg1"/>
                      </a:solidFill>
                      <a:prstDash val="solid"/>
                      <a:round/>
                      <a:headEnd type="none" w="med" len="med"/>
                      <a:tailEnd type="none" w="med" len="med"/>
                    </a:lnT>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156</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741329455"/>
                  </a:ext>
                </a:extLst>
              </a:tr>
              <a:tr h="339168">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E25</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0.067</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214</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214</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214</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219</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2356658883"/>
                  </a:ext>
                </a:extLst>
              </a:tr>
              <a:tr h="339168">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E31</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0.085</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301</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301</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301</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309</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534195798"/>
                  </a:ext>
                </a:extLst>
              </a:tr>
              <a:tr h="339168">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E39</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1.05</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vMerge="1">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0.104</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361</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361</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361</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369</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1782357658"/>
                  </a:ext>
                </a:extLst>
              </a:tr>
            </a:tbl>
          </a:graphicData>
        </a:graphic>
      </p:graphicFrame>
      <p:sp>
        <p:nvSpPr>
          <p:cNvPr id="2" name="スライド番号プレースホルダー 1"/>
          <p:cNvSpPr>
            <a:spLocks noGrp="1"/>
          </p:cNvSpPr>
          <p:nvPr>
            <p:ph type="sldNum" sz="quarter" idx="12"/>
          </p:nvPr>
        </p:nvSpPr>
        <p:spPr/>
        <p:txBody>
          <a:bodyPr/>
          <a:lstStyle/>
          <a:p>
            <a:fld id="{90179633-62DC-4CD2-AE52-9F907E16D36F}" type="slidenum">
              <a:rPr kumimoji="1" lang="ja-JP" altLang="en-US" smtClean="0"/>
              <a:t>8</a:t>
            </a:fld>
            <a:endParaRPr kumimoji="1" lang="ja-JP" altLang="en-US"/>
          </a:p>
        </p:txBody>
      </p:sp>
      <p:sp>
        <p:nvSpPr>
          <p:cNvPr id="13" name="正方形/長方形 12"/>
          <p:cNvSpPr/>
          <p:nvPr/>
        </p:nvSpPr>
        <p:spPr>
          <a:xfrm>
            <a:off x="1490763" y="4828319"/>
            <a:ext cx="407098" cy="27754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 name="正方形/長方形 13"/>
          <p:cNvSpPr/>
          <p:nvPr/>
        </p:nvSpPr>
        <p:spPr>
          <a:xfrm>
            <a:off x="6618372" y="4164825"/>
            <a:ext cx="445944" cy="28640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5" name="正方形/長方形 14"/>
          <p:cNvSpPr/>
          <p:nvPr/>
        </p:nvSpPr>
        <p:spPr>
          <a:xfrm>
            <a:off x="6564966" y="4838772"/>
            <a:ext cx="540000" cy="277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cxnSp>
        <p:nvCxnSpPr>
          <p:cNvPr id="16" name="直線矢印コネクタ 15"/>
          <p:cNvCxnSpPr/>
          <p:nvPr/>
        </p:nvCxnSpPr>
        <p:spPr>
          <a:xfrm flipV="1">
            <a:off x="1906090" y="4977876"/>
            <a:ext cx="180000"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17" name="直線矢印コネクタ 16"/>
          <p:cNvCxnSpPr/>
          <p:nvPr/>
        </p:nvCxnSpPr>
        <p:spPr>
          <a:xfrm>
            <a:off x="6851534" y="4451227"/>
            <a:ext cx="0" cy="39600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sp>
        <p:nvSpPr>
          <p:cNvPr id="18" name="テキスト ボックス 17"/>
          <p:cNvSpPr txBox="1"/>
          <p:nvPr/>
        </p:nvSpPr>
        <p:spPr>
          <a:xfrm>
            <a:off x="2537754" y="3434990"/>
            <a:ext cx="4068492" cy="369332"/>
          </a:xfrm>
          <a:prstGeom prst="rect">
            <a:avLst/>
          </a:prstGeom>
          <a:noFill/>
        </p:spPr>
        <p:txBody>
          <a:bodyPr wrap="square" rtlCol="0">
            <a:spAutoFit/>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表</a:t>
            </a:r>
            <a:r>
              <a:rPr kumimoji="1" lang="en-US" altLang="ja-JP" dirty="0">
                <a:latin typeface="UD デジタル 教科書体 NP-R" panose="02020400000000000000" pitchFamily="18" charset="-128"/>
                <a:ea typeface="UD デジタル 教科書体 NP-R" panose="02020400000000000000" pitchFamily="18" charset="-128"/>
              </a:rPr>
              <a:t>4.</a:t>
            </a:r>
            <a:r>
              <a:rPr kumimoji="1" lang="ja-JP" altLang="en-US" dirty="0">
                <a:latin typeface="UD デジタル 教科書体 NP-R" panose="02020400000000000000" pitchFamily="18" charset="-128"/>
                <a:ea typeface="UD デジタル 教科書体 NP-R" panose="02020400000000000000" pitchFamily="18" charset="-128"/>
              </a:rPr>
              <a:t>標準歩</a:t>
            </a:r>
            <a:r>
              <a:rPr kumimoji="1" lang="ja-JP" altLang="en-US" dirty="0" smtClean="0">
                <a:latin typeface="UD デジタル 教科書体 NP-R" panose="02020400000000000000" pitchFamily="18" charset="-128"/>
                <a:ea typeface="UD デジタル 教科書体 NP-R" panose="02020400000000000000" pitchFamily="18" charset="-128"/>
              </a:rPr>
              <a:t>掛</a:t>
            </a:r>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ねじ</a:t>
            </a:r>
            <a:r>
              <a:rPr kumimoji="1" lang="ja-JP" altLang="en-US" dirty="0">
                <a:latin typeface="UD デジタル 教科書体 NP-R" panose="02020400000000000000" pitchFamily="18" charset="-128"/>
                <a:ea typeface="UD デジタル 教科書体 NP-R" panose="02020400000000000000" pitchFamily="18" charset="-128"/>
              </a:rPr>
              <a:t>なし</a:t>
            </a:r>
            <a:r>
              <a:rPr kumimoji="1" lang="ja-JP" altLang="en-US" dirty="0" smtClean="0">
                <a:latin typeface="UD デジタル 教科書体 NP-R" panose="02020400000000000000" pitchFamily="18" charset="-128"/>
                <a:ea typeface="UD デジタル 教科書体 NP-R" panose="02020400000000000000" pitchFamily="18" charset="-128"/>
              </a:rPr>
              <a:t>電線管</a:t>
            </a:r>
            <a:r>
              <a:rPr kumimoji="1" lang="en-US" altLang="ja-JP" dirty="0" smtClean="0">
                <a:latin typeface="UD デジタル 教科書体 NP-R" panose="02020400000000000000" pitchFamily="18" charset="-128"/>
                <a:ea typeface="UD デジタル 教科書体 NP-R" panose="02020400000000000000" pitchFamily="18" charset="-128"/>
              </a:rPr>
              <a:t>)</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cxnSp>
        <p:nvCxnSpPr>
          <p:cNvPr id="20" name="直線矢印コネクタ 19"/>
          <p:cNvCxnSpPr/>
          <p:nvPr/>
        </p:nvCxnSpPr>
        <p:spPr>
          <a:xfrm flipV="1">
            <a:off x="4300032" y="4984226"/>
            <a:ext cx="2268000"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sp>
        <p:nvSpPr>
          <p:cNvPr id="21" name="正方形/長方形 20"/>
          <p:cNvSpPr/>
          <p:nvPr/>
        </p:nvSpPr>
        <p:spPr>
          <a:xfrm>
            <a:off x="2723076" y="4556184"/>
            <a:ext cx="720000" cy="11661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22" name="正方形/長方形 21"/>
          <p:cNvSpPr/>
          <p:nvPr/>
        </p:nvSpPr>
        <p:spPr>
          <a:xfrm>
            <a:off x="2114846" y="4529471"/>
            <a:ext cx="487333" cy="8961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23" name="テキスト ボックス 22"/>
          <p:cNvSpPr txBox="1"/>
          <p:nvPr/>
        </p:nvSpPr>
        <p:spPr>
          <a:xfrm>
            <a:off x="7343170" y="174536"/>
            <a:ext cx="1800493" cy="369332"/>
          </a:xfrm>
          <a:prstGeom prst="rect">
            <a:avLst/>
          </a:prstGeom>
          <a:noFill/>
        </p:spPr>
        <p:txBody>
          <a:bodyPr wrap="square" rtlCol="0">
            <a:spAutoFit/>
          </a:bodyPr>
          <a:lstStyle/>
          <a:p>
            <a:pPr algn="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練習問題２</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28" name="正方形/長方形 27"/>
          <p:cNvSpPr/>
          <p:nvPr/>
        </p:nvSpPr>
        <p:spPr>
          <a:xfrm>
            <a:off x="3586818" y="4556184"/>
            <a:ext cx="720000" cy="11661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cxnSp>
        <p:nvCxnSpPr>
          <p:cNvPr id="29" name="直線矢印コネクタ 28"/>
          <p:cNvCxnSpPr/>
          <p:nvPr/>
        </p:nvCxnSpPr>
        <p:spPr>
          <a:xfrm flipV="1">
            <a:off x="2580468" y="4981985"/>
            <a:ext cx="180000"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30" name="直線矢印コネクタ 29"/>
          <p:cNvCxnSpPr/>
          <p:nvPr/>
        </p:nvCxnSpPr>
        <p:spPr>
          <a:xfrm flipV="1">
            <a:off x="3440180" y="4973797"/>
            <a:ext cx="180000"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aphicFrame>
        <p:nvGraphicFramePr>
          <p:cNvPr id="26" name="表 25">
            <a:extLst>
              <a:ext uri="{FF2B5EF4-FFF2-40B4-BE49-F238E27FC236}">
                <a16:creationId xmlns:a16="http://schemas.microsoft.com/office/drawing/2014/main" id="{AF8DB46D-F14D-2638-5B43-1BCC42602DBE}"/>
              </a:ext>
            </a:extLst>
          </p:cNvPr>
          <p:cNvGraphicFramePr>
            <a:graphicFrameLocks noGrp="1"/>
          </p:cNvGraphicFramePr>
          <p:nvPr>
            <p:extLst>
              <p:ext uri="{D42A27DB-BD31-4B8C-83A1-F6EECF244321}">
                <p14:modId xmlns:p14="http://schemas.microsoft.com/office/powerpoint/2010/main" val="4053277664"/>
              </p:ext>
            </p:extLst>
          </p:nvPr>
        </p:nvGraphicFramePr>
        <p:xfrm>
          <a:off x="2776869" y="1495436"/>
          <a:ext cx="3601516" cy="1521678"/>
        </p:xfrm>
        <a:graphic>
          <a:graphicData uri="http://schemas.openxmlformats.org/drawingml/2006/table">
            <a:tbl>
              <a:tblPr firstRow="1" bandRow="1">
                <a:tableStyleId>{5C22544A-7EE6-4342-B048-85BDC9FD1C3A}</a:tableStyleId>
              </a:tblPr>
              <a:tblGrid>
                <a:gridCol w="1902442">
                  <a:extLst>
                    <a:ext uri="{9D8B030D-6E8A-4147-A177-3AD203B41FA5}">
                      <a16:colId xmlns:a16="http://schemas.microsoft.com/office/drawing/2014/main" val="1573905603"/>
                    </a:ext>
                  </a:extLst>
                </a:gridCol>
                <a:gridCol w="1699074">
                  <a:extLst>
                    <a:ext uri="{9D8B030D-6E8A-4147-A177-3AD203B41FA5}">
                      <a16:colId xmlns:a16="http://schemas.microsoft.com/office/drawing/2014/main" val="4093143462"/>
                    </a:ext>
                  </a:extLst>
                </a:gridCol>
              </a:tblGrid>
              <a:tr h="370840">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都道府県名</a:t>
                      </a:r>
                      <a:endParaRPr kumimoji="1" lang="en-US" altLang="ja-JP" dirty="0">
                        <a:latin typeface="UD デジタル 教科書体 NP-R" panose="02020400000000000000" pitchFamily="18" charset="-128"/>
                        <a:ea typeface="UD デジタル 教科書体 NP-R" panose="02020400000000000000" pitchFamily="18" charset="-128"/>
                      </a:endParaRPr>
                    </a:p>
                  </a:txBody>
                  <a:tcPr/>
                </a:tc>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電工</a:t>
                      </a:r>
                    </a:p>
                  </a:txBody>
                  <a:tcPr/>
                </a:tc>
                <a:extLst>
                  <a:ext uri="{0D108BD9-81ED-4DB2-BD59-A6C34878D82A}">
                    <a16:rowId xmlns:a16="http://schemas.microsoft.com/office/drawing/2014/main" val="2151119550"/>
                  </a:ext>
                </a:extLst>
              </a:tr>
              <a:tr h="409158">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栃木県</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24,200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3312331974"/>
                  </a:ext>
                </a:extLst>
              </a:tr>
              <a:tr h="370840">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群馬県</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23,800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1669463901"/>
                  </a:ext>
                </a:extLst>
              </a:tr>
              <a:tr h="370840">
                <a:tc>
                  <a:txBody>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埼玉県</a:t>
                      </a:r>
                    </a:p>
                  </a:txBody>
                  <a:tcPr/>
                </a:tc>
                <a:tc>
                  <a:txBody>
                    <a:bodyPr/>
                    <a:lstStyle/>
                    <a:p>
                      <a:pPr algn="ctr"/>
                      <a:r>
                        <a:rPr kumimoji="1" lang="en-US" altLang="ja-JP" dirty="0">
                          <a:latin typeface="UD デジタル 教科書体 NP-R" panose="02020400000000000000" pitchFamily="18" charset="-128"/>
                          <a:ea typeface="UD デジタル 教科書体 NP-R" panose="02020400000000000000" pitchFamily="18" charset="-128"/>
                        </a:rPr>
                        <a:t>26,200</a:t>
                      </a:r>
                      <a:endParaRPr kumimoji="1" lang="ja-JP" altLang="en-US" dirty="0">
                        <a:latin typeface="UD デジタル 教科書体 NP-R" panose="02020400000000000000" pitchFamily="18" charset="-128"/>
                        <a:ea typeface="UD デジタル 教科書体 NP-R" panose="02020400000000000000" pitchFamily="18" charset="-128"/>
                      </a:endParaRPr>
                    </a:p>
                  </a:txBody>
                  <a:tcPr/>
                </a:tc>
                <a:extLst>
                  <a:ext uri="{0D108BD9-81ED-4DB2-BD59-A6C34878D82A}">
                    <a16:rowId xmlns:a16="http://schemas.microsoft.com/office/drawing/2014/main" val="1605375958"/>
                  </a:ext>
                </a:extLst>
              </a:tr>
            </a:tbl>
          </a:graphicData>
        </a:graphic>
      </p:graphicFrame>
      <p:grpSp>
        <p:nvGrpSpPr>
          <p:cNvPr id="27" name="グループ化 26"/>
          <p:cNvGrpSpPr/>
          <p:nvPr/>
        </p:nvGrpSpPr>
        <p:grpSpPr>
          <a:xfrm>
            <a:off x="3411461" y="1517541"/>
            <a:ext cx="2547570" cy="1066865"/>
            <a:chOff x="5442439" y="1048266"/>
            <a:chExt cx="2547570" cy="1066865"/>
          </a:xfrm>
        </p:grpSpPr>
        <p:sp>
          <p:nvSpPr>
            <p:cNvPr id="31" name="正方形/長方形 30"/>
            <p:cNvSpPr/>
            <p:nvPr/>
          </p:nvSpPr>
          <p:spPr>
            <a:xfrm>
              <a:off x="5442439" y="1820008"/>
              <a:ext cx="644769" cy="27754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32" name="正方形/長方形 31"/>
            <p:cNvSpPr/>
            <p:nvPr/>
          </p:nvSpPr>
          <p:spPr>
            <a:xfrm>
              <a:off x="7314003" y="1048266"/>
              <a:ext cx="504000" cy="28597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33" name="正方形/長方形 32"/>
            <p:cNvSpPr/>
            <p:nvPr/>
          </p:nvSpPr>
          <p:spPr>
            <a:xfrm>
              <a:off x="7170819" y="1828270"/>
              <a:ext cx="819190" cy="2868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cxnSp>
          <p:nvCxnSpPr>
            <p:cNvPr id="34" name="直線矢印コネクタ 33"/>
            <p:cNvCxnSpPr/>
            <p:nvPr/>
          </p:nvCxnSpPr>
          <p:spPr>
            <a:xfrm>
              <a:off x="7537190" y="1450437"/>
              <a:ext cx="0" cy="32400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35" name="直線矢印コネクタ 34"/>
            <p:cNvCxnSpPr/>
            <p:nvPr/>
          </p:nvCxnSpPr>
          <p:spPr>
            <a:xfrm flipV="1">
              <a:off x="6224953" y="2000600"/>
              <a:ext cx="866662"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
        <p:nvSpPr>
          <p:cNvPr id="36" name="テキスト ボックス 35"/>
          <p:cNvSpPr txBox="1"/>
          <p:nvPr/>
        </p:nvSpPr>
        <p:spPr>
          <a:xfrm>
            <a:off x="2380896" y="1083661"/>
            <a:ext cx="4382218" cy="369332"/>
          </a:xfrm>
          <a:prstGeom prst="rect">
            <a:avLst/>
          </a:prstGeom>
          <a:noFill/>
        </p:spPr>
        <p:txBody>
          <a:bodyPr wrap="square" rtlCol="0">
            <a:spAutoFit/>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表</a:t>
            </a:r>
            <a:r>
              <a:rPr kumimoji="1" lang="en-US" altLang="ja-JP" dirty="0">
                <a:latin typeface="UD デジタル 教科書体 NP-R" panose="02020400000000000000" pitchFamily="18" charset="-128"/>
                <a:ea typeface="UD デジタル 教科書体 NP-R" panose="02020400000000000000" pitchFamily="18" charset="-128"/>
              </a:rPr>
              <a:t>3.</a:t>
            </a:r>
            <a:r>
              <a:rPr kumimoji="1" lang="ja-JP" altLang="en-US" dirty="0">
                <a:latin typeface="UD デジタル 教科書体 NP-R" panose="02020400000000000000" pitchFamily="18" charset="-128"/>
                <a:ea typeface="UD デジタル 教科書体 NP-R" panose="02020400000000000000" pitchFamily="18" charset="-128"/>
              </a:rPr>
              <a:t>公共工事設計労務</a:t>
            </a:r>
            <a:r>
              <a:rPr kumimoji="1" lang="ja-JP" altLang="en-US" dirty="0" smtClean="0">
                <a:latin typeface="UD デジタル 教科書体 NP-R" panose="02020400000000000000" pitchFamily="18" charset="-128"/>
                <a:ea typeface="UD デジタル 教科書体 NP-R" panose="02020400000000000000" pitchFamily="18" charset="-128"/>
              </a:rPr>
              <a:t>単価</a:t>
            </a:r>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電工</a:t>
            </a:r>
            <a:r>
              <a:rPr kumimoji="1" lang="en-US" altLang="ja-JP" dirty="0" smtClean="0">
                <a:latin typeface="UD デジタル 教科書体 NP-R" panose="02020400000000000000" pitchFamily="18" charset="-128"/>
                <a:ea typeface="UD デジタル 教科書体 NP-R" panose="02020400000000000000" pitchFamily="18" charset="-128"/>
              </a:rPr>
              <a:t>)</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18627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0179633-62DC-4CD2-AE52-9F907E16D36F}" type="slidenum">
              <a:rPr kumimoji="1" lang="ja-JP" altLang="en-US" smtClean="0"/>
              <a:pPr/>
              <a:t>9</a:t>
            </a:fld>
            <a:endParaRPr kumimoji="1" lang="ja-JP" altLang="en-US"/>
          </a:p>
        </p:txBody>
      </p:sp>
      <p:sp>
        <p:nvSpPr>
          <p:cNvPr id="6" name="テキスト ボックス 5"/>
          <p:cNvSpPr txBox="1"/>
          <p:nvPr/>
        </p:nvSpPr>
        <p:spPr>
          <a:xfrm>
            <a:off x="977346" y="564532"/>
            <a:ext cx="8166653" cy="6324808"/>
          </a:xfrm>
          <a:prstGeom prst="rect">
            <a:avLst/>
          </a:prstGeom>
          <a:noFill/>
        </p:spPr>
        <p:txBody>
          <a:bodyPr wrap="square" rtlCol="0">
            <a:spAutoFit/>
          </a:bodyPr>
          <a:lstStyle/>
          <a:p>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計算式</a:t>
            </a:r>
            <a:r>
              <a:rPr lang="en-US" altLang="ja-JP" dirty="0" smtClean="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ja-JP" dirty="0">
                <a:latin typeface="UD デジタル 教科書体 NP-R" panose="02020400000000000000" pitchFamily="18" charset="-128"/>
                <a:ea typeface="UD デジタル 教科書体 NP-R" panose="02020400000000000000" pitchFamily="18" charset="-128"/>
              </a:rPr>
              <a:t>複合単価</a:t>
            </a:r>
            <a:r>
              <a:rPr lang="ja-JP" altLang="ja-JP" dirty="0" smtClean="0">
                <a:latin typeface="UD デジタル 教科書体 NP-R" panose="02020400000000000000" pitchFamily="18" charset="-128"/>
                <a:ea typeface="UD デジタル 教科書体 NP-R" panose="02020400000000000000" pitchFamily="18" charset="-128"/>
              </a:rPr>
              <a:t>：</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材料</a:t>
            </a:r>
            <a:r>
              <a:rPr lang="ja-JP" altLang="ja-JP" dirty="0">
                <a:latin typeface="UD デジタル 教科書体 NP-R" panose="02020400000000000000" pitchFamily="18" charset="-128"/>
                <a:ea typeface="UD デジタル 教科書体 NP-R" panose="02020400000000000000" pitchFamily="18" charset="-128"/>
              </a:rPr>
              <a:t>単価×</a:t>
            </a:r>
            <a:r>
              <a:rPr lang="ja-JP" altLang="en-US" dirty="0">
                <a:latin typeface="UD デジタル 教科書体 NP-R" panose="02020400000000000000" pitchFamily="18" charset="-128"/>
                <a:ea typeface="UD デジタル 教科書体 NP-R" panose="02020400000000000000" pitchFamily="18" charset="-128"/>
              </a:rPr>
              <a:t>材料</a:t>
            </a:r>
            <a:r>
              <a:rPr lang="ja-JP" altLang="en-US" dirty="0" smtClean="0">
                <a:latin typeface="UD デジタル 教科書体 NP-R" panose="02020400000000000000" pitchFamily="18" charset="-128"/>
                <a:ea typeface="UD デジタル 教科書体 NP-R" panose="02020400000000000000" pitchFamily="18" charset="-128"/>
              </a:rPr>
              <a:t>係数</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附属品</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雑材料</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労務費</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その他</a:t>
            </a:r>
            <a:endParaRPr lang="en-US" altLang="ja-JP" sz="800" dirty="0">
              <a:latin typeface="UD デジタル 教科書体 NP-R" panose="02020400000000000000" pitchFamily="18" charset="-128"/>
              <a:ea typeface="UD デジタル 教科書体 NP-R" panose="02020400000000000000" pitchFamily="18" charset="-128"/>
            </a:endParaRPr>
          </a:p>
          <a:p>
            <a:pPr>
              <a:lnSpc>
                <a:spcPct val="150000"/>
              </a:lnSpc>
            </a:pPr>
            <a:r>
              <a:rPr lang="en-US" altLang="ja-JP" dirty="0">
                <a:latin typeface="UD デジタル 教科書体 NP-R" panose="02020400000000000000" pitchFamily="18" charset="-128"/>
                <a:ea typeface="UD デジタル 教科書体 NP-R" panose="02020400000000000000" pitchFamily="18" charset="-128"/>
              </a:rPr>
              <a:t>	</a:t>
            </a:r>
            <a:r>
              <a:rPr lang="ja-JP" altLang="en-US" dirty="0">
                <a:latin typeface="UD デジタル 教科書体 NP-R" panose="02020400000000000000" pitchFamily="18" charset="-128"/>
                <a:ea typeface="UD デジタル 教科書体 NP-R" panose="02020400000000000000" pitchFamily="18" charset="-128"/>
              </a:rPr>
              <a:t>　</a:t>
            </a:r>
            <a:r>
              <a:rPr lang="ja-JP" altLang="en-US" dirty="0" smtClean="0">
                <a:latin typeface="UD デジタル 教科書体 NP-R" panose="02020400000000000000" pitchFamily="18" charset="-128"/>
                <a:ea typeface="UD デジタル 教科書体 NP-R" panose="02020400000000000000" pitchFamily="18" charset="-128"/>
              </a:rPr>
              <a:t>＝</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材料</a:t>
            </a:r>
            <a:r>
              <a:rPr lang="ja-JP" altLang="ja-JP" dirty="0">
                <a:latin typeface="UD デジタル 教科書体 NP-R" panose="02020400000000000000" pitchFamily="18" charset="-128"/>
                <a:ea typeface="UD デジタル 教科書体 NP-R" panose="02020400000000000000" pitchFamily="18" charset="-128"/>
              </a:rPr>
              <a:t>単価×</a:t>
            </a:r>
            <a:r>
              <a:rPr lang="ja-JP" altLang="en-US" dirty="0">
                <a:latin typeface="UD デジタル 教科書体 NP-R" panose="02020400000000000000" pitchFamily="18" charset="-128"/>
                <a:ea typeface="UD デジタル 教科書体 NP-R" panose="02020400000000000000" pitchFamily="18" charset="-128"/>
              </a:rPr>
              <a:t>材料</a:t>
            </a:r>
            <a:r>
              <a:rPr lang="ja-JP" altLang="en-US" dirty="0" smtClean="0">
                <a:latin typeface="UD デジタル 教科書体 NP-R" panose="02020400000000000000" pitchFamily="18" charset="-128"/>
                <a:ea typeface="UD デジタル 教科書体 NP-R" panose="02020400000000000000" pitchFamily="18" charset="-128"/>
              </a:rPr>
              <a:t>係数</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材料</a:t>
            </a:r>
            <a:r>
              <a:rPr lang="ja-JP" altLang="en-US" dirty="0">
                <a:latin typeface="UD デジタル 教科書体 NP-R" panose="02020400000000000000" pitchFamily="18" charset="-128"/>
                <a:ea typeface="UD デジタル 教科書体 NP-R" panose="02020400000000000000" pitchFamily="18" charset="-128"/>
              </a:rPr>
              <a:t>単価</a:t>
            </a: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附属品率</a:t>
            </a:r>
            <a:r>
              <a:rPr lang="en-US" altLang="ja-JP" dirty="0" smtClean="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lang="en-US" altLang="ja-JP" dirty="0">
                <a:latin typeface="UD デジタル 教科書体 NP-R" panose="02020400000000000000" pitchFamily="18" charset="-128"/>
                <a:ea typeface="UD デジタル 教科書体 NP-R" panose="02020400000000000000" pitchFamily="18" charset="-128"/>
              </a:rPr>
              <a:t>	</a:t>
            </a: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材料</a:t>
            </a:r>
            <a:r>
              <a:rPr lang="ja-JP" altLang="ja-JP" dirty="0">
                <a:latin typeface="UD デジタル 教科書体 NP-R" panose="02020400000000000000" pitchFamily="18" charset="-128"/>
                <a:ea typeface="UD デジタル 教科書体 NP-R" panose="02020400000000000000" pitchFamily="18" charset="-128"/>
              </a:rPr>
              <a:t>単価×</a:t>
            </a:r>
            <a:r>
              <a:rPr lang="ja-JP" altLang="en-US" dirty="0">
                <a:latin typeface="UD デジタル 教科書体 NP-R" panose="02020400000000000000" pitchFamily="18" charset="-128"/>
                <a:ea typeface="UD デジタル 教科書体 NP-R" panose="02020400000000000000" pitchFamily="18" charset="-128"/>
              </a:rPr>
              <a:t>材料</a:t>
            </a:r>
            <a:r>
              <a:rPr lang="ja-JP" altLang="en-US" dirty="0" smtClean="0">
                <a:latin typeface="UD デジタル 教科書体 NP-R" panose="02020400000000000000" pitchFamily="18" charset="-128"/>
                <a:ea typeface="UD デジタル 教科書体 NP-R" panose="02020400000000000000" pitchFamily="18" charset="-128"/>
              </a:rPr>
              <a:t>係数</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材料</a:t>
            </a:r>
            <a:r>
              <a:rPr lang="ja-JP" altLang="en-US" dirty="0">
                <a:latin typeface="UD デジタル 教科書体 NP-R" panose="02020400000000000000" pitchFamily="18" charset="-128"/>
                <a:ea typeface="UD デジタル 教科書体 NP-R" panose="02020400000000000000" pitchFamily="18" charset="-128"/>
              </a:rPr>
              <a:t>単価</a:t>
            </a: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附属品率</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ja-JP" dirty="0" smtClean="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雑材料率</a:t>
            </a:r>
            <a:r>
              <a:rPr lang="en-US" altLang="ja-JP" dirty="0">
                <a:latin typeface="UD デジタル 教科書体 NP-R" panose="02020400000000000000" pitchFamily="18" charset="-128"/>
                <a:ea typeface="UD デジタル 教科書体 NP-R" panose="02020400000000000000" pitchFamily="18" charset="-128"/>
              </a:rPr>
              <a:t>}</a:t>
            </a:r>
          </a:p>
          <a:p>
            <a:pPr>
              <a:lnSpc>
                <a:spcPct val="150000"/>
              </a:lnSpc>
            </a:pPr>
            <a:r>
              <a:rPr lang="ja-JP" altLang="en-US" dirty="0">
                <a:latin typeface="UD デジタル 教科書体 NP-R" panose="02020400000000000000" pitchFamily="18" charset="-128"/>
                <a:ea typeface="UD デジタル 教科書体 NP-R" panose="02020400000000000000" pitchFamily="18" charset="-128"/>
              </a:rPr>
              <a:t>　　　　　　　</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歩</a:t>
            </a:r>
            <a:r>
              <a:rPr lang="ja-JP" altLang="en-US" dirty="0">
                <a:latin typeface="UD デジタル 教科書体 NP-R" panose="02020400000000000000" pitchFamily="18" charset="-128"/>
                <a:ea typeface="UD デジタル 教科書体 NP-R" panose="02020400000000000000" pitchFamily="18" charset="-128"/>
              </a:rPr>
              <a:t>掛</a:t>
            </a:r>
            <a:r>
              <a:rPr lang="ja-JP" altLang="ja-JP" dirty="0">
                <a:latin typeface="UD デジタル 教科書体 NP-R" panose="02020400000000000000" pitchFamily="18" charset="-128"/>
                <a:ea typeface="UD デジタル 教科書体 NP-R" panose="02020400000000000000" pitchFamily="18" charset="-128"/>
              </a:rPr>
              <a:t>×労務</a:t>
            </a:r>
            <a:r>
              <a:rPr lang="ja-JP" altLang="ja-JP" dirty="0" smtClean="0">
                <a:latin typeface="UD デジタル 教科書体 NP-R" panose="02020400000000000000" pitchFamily="18" charset="-128"/>
                <a:ea typeface="UD デジタル 教科書体 NP-R" panose="02020400000000000000" pitchFamily="18" charset="-128"/>
              </a:rPr>
              <a:t>単価</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歩</a:t>
            </a:r>
            <a:r>
              <a:rPr lang="ja-JP" altLang="en-US" dirty="0">
                <a:latin typeface="UD デジタル 教科書体 NP-R" panose="02020400000000000000" pitchFamily="18" charset="-128"/>
                <a:ea typeface="UD デジタル 教科書体 NP-R" panose="02020400000000000000" pitchFamily="18" charset="-128"/>
              </a:rPr>
              <a:t>掛</a:t>
            </a:r>
            <a:r>
              <a:rPr lang="ja-JP" altLang="ja-JP" dirty="0">
                <a:latin typeface="UD デジタル 教科書体 NP-R" panose="02020400000000000000" pitchFamily="18" charset="-128"/>
                <a:ea typeface="UD デジタル 教科書体 NP-R" panose="02020400000000000000" pitchFamily="18" charset="-128"/>
              </a:rPr>
              <a:t>×労務単価×その他の</a:t>
            </a:r>
            <a:r>
              <a:rPr lang="ja-JP" altLang="ja-JP" dirty="0" smtClean="0">
                <a:latin typeface="UD デジタル 教科書体 NP-R" panose="02020400000000000000" pitchFamily="18" charset="-128"/>
                <a:ea typeface="UD デジタル 教科書体 NP-R" panose="02020400000000000000" pitchFamily="18" charset="-128"/>
              </a:rPr>
              <a:t>率</a:t>
            </a:r>
            <a:r>
              <a:rPr lang="en-US" altLang="ja-JP" dirty="0" smtClean="0">
                <a:latin typeface="UD デジタル 教科書体 NP-R" panose="02020400000000000000" pitchFamily="18" charset="-128"/>
                <a:ea typeface="UD デジタル 教科書体 NP-R" panose="02020400000000000000" pitchFamily="18" charset="-128"/>
              </a:rPr>
              <a:t>)</a:t>
            </a:r>
          </a:p>
          <a:p>
            <a:endParaRPr lang="en-US" altLang="ja-JP" dirty="0">
              <a:latin typeface="UD デジタル 教科書体 NP-R" panose="02020400000000000000" pitchFamily="18" charset="-128"/>
              <a:ea typeface="UD デジタル 教科書体 NP-R" panose="02020400000000000000" pitchFamily="18" charset="-128"/>
            </a:endParaRPr>
          </a:p>
          <a:p>
            <a:r>
              <a:rPr kumimoji="1" lang="en-US" altLang="ja-JP" dirty="0">
                <a:latin typeface="UD デジタル 教科書体 NP-R" panose="02020400000000000000" pitchFamily="18" charset="-128"/>
                <a:ea typeface="UD デジタル 教科書体 NP-R" panose="02020400000000000000" pitchFamily="18" charset="-128"/>
              </a:rPr>
              <a:t>【</a:t>
            </a:r>
            <a:r>
              <a:rPr kumimoji="1" lang="ja-JP" altLang="en-US" dirty="0">
                <a:latin typeface="UD デジタル 教科書体 NP-R" panose="02020400000000000000" pitchFamily="18" charset="-128"/>
                <a:ea typeface="UD デジタル 教科書体 NP-R" panose="02020400000000000000" pitchFamily="18" charset="-128"/>
              </a:rPr>
              <a:t>複合単価に計上される項目</a:t>
            </a:r>
            <a:r>
              <a:rPr kumimoji="1" lang="en-US" altLang="ja-JP" dirty="0" smtClean="0">
                <a:latin typeface="UD デジタル 教科書体 NP-R" panose="02020400000000000000" pitchFamily="18" charset="-128"/>
                <a:ea typeface="UD デジタル 教科書体 NP-R" panose="02020400000000000000" pitchFamily="18" charset="-128"/>
              </a:rPr>
              <a:t>】</a:t>
            </a:r>
          </a:p>
          <a:p>
            <a:pPr marL="285750" indent="-285750">
              <a:lnSpc>
                <a:spcPct val="150000"/>
              </a:lnSpc>
              <a:buFont typeface="Wingdings" panose="05000000000000000000" pitchFamily="2" charset="2"/>
              <a:buChar char="u"/>
            </a:pPr>
            <a:r>
              <a:rPr kumimoji="1" lang="ja-JP" altLang="en-US" dirty="0" smtClean="0">
                <a:latin typeface="UD デジタル 教科書体 NP-R" panose="02020400000000000000" pitchFamily="18" charset="-128"/>
                <a:ea typeface="UD デジタル 教科書体 NP-R" panose="02020400000000000000" pitchFamily="18" charset="-128"/>
              </a:rPr>
              <a:t>材料係数　</a:t>
            </a:r>
            <a:endParaRPr kumimoji="1" lang="en-US" altLang="ja-JP" dirty="0" smtClean="0">
              <a:latin typeface="UD デジタル 教科書体 NP-R" panose="02020400000000000000" pitchFamily="18" charset="-128"/>
              <a:ea typeface="UD デジタル 教科書体 NP-R" panose="02020400000000000000" pitchFamily="18" charset="-128"/>
            </a:endParaRPr>
          </a:p>
          <a:p>
            <a:pPr marL="285750" indent="-285750">
              <a:lnSpc>
                <a:spcPct val="150000"/>
              </a:lnSpc>
              <a:buFont typeface="Wingdings" panose="05000000000000000000" pitchFamily="2" charset="2"/>
              <a:buChar char="u"/>
            </a:pPr>
            <a:r>
              <a:rPr kumimoji="1" lang="ja-JP" altLang="en-US" dirty="0">
                <a:latin typeface="UD デジタル 教科書体 NP-R" panose="02020400000000000000" pitchFamily="18" charset="-128"/>
                <a:ea typeface="UD デジタル 教科書体 NP-R" panose="02020400000000000000" pitchFamily="18" charset="-128"/>
              </a:rPr>
              <a:t>雑</a:t>
            </a:r>
            <a:r>
              <a:rPr kumimoji="1" lang="ja-JP" altLang="en-US" dirty="0" smtClean="0">
                <a:latin typeface="UD デジタル 教科書体 NP-R" panose="02020400000000000000" pitchFamily="18" charset="-128"/>
                <a:ea typeface="UD デジタル 教科書体 NP-R" panose="02020400000000000000" pitchFamily="18" charset="-128"/>
              </a:rPr>
              <a:t>材料</a:t>
            </a:r>
            <a:endParaRPr kumimoji="1" lang="en-US" altLang="ja-JP" dirty="0" smtClean="0">
              <a:latin typeface="UD デジタル 教科書体 NP-R" panose="02020400000000000000" pitchFamily="18" charset="-128"/>
              <a:ea typeface="UD デジタル 教科書体 NP-R" panose="02020400000000000000" pitchFamily="18" charset="-128"/>
            </a:endParaRPr>
          </a:p>
          <a:p>
            <a:pPr marL="285750" indent="-285750">
              <a:lnSpc>
                <a:spcPct val="150000"/>
              </a:lnSpc>
              <a:buFont typeface="Wingdings" panose="05000000000000000000" pitchFamily="2" charset="2"/>
              <a:buChar char="u"/>
            </a:pPr>
            <a:r>
              <a:rPr kumimoji="1" lang="ja-JP" altLang="en-US" dirty="0" smtClean="0">
                <a:latin typeface="UD デジタル 教科書体 NP-R" panose="02020400000000000000" pitchFamily="18" charset="-128"/>
                <a:ea typeface="UD デジタル 教科書体 NP-R" panose="02020400000000000000" pitchFamily="18" charset="-128"/>
              </a:rPr>
              <a:t>附属品</a:t>
            </a:r>
            <a:endParaRPr kumimoji="1" lang="en-US" altLang="ja-JP" dirty="0">
              <a:latin typeface="UD デジタル 教科書体 NP-R" panose="02020400000000000000" pitchFamily="18" charset="-128"/>
              <a:ea typeface="UD デジタル 教科書体 NP-R" panose="02020400000000000000" pitchFamily="18" charset="-128"/>
            </a:endParaRPr>
          </a:p>
          <a:p>
            <a:pPr lvl="1">
              <a:lnSpc>
                <a:spcPct val="150000"/>
              </a:lnSpc>
            </a:pPr>
            <a:r>
              <a:rPr kumimoji="1" lang="ja-JP" altLang="en-US" dirty="0" smtClean="0">
                <a:latin typeface="UD デジタル 教科書体 NP-R" panose="02020400000000000000" pitchFamily="18" charset="-128"/>
                <a:ea typeface="UD デジタル 教科書体 NP-R" panose="02020400000000000000" pitchFamily="18" charset="-128"/>
              </a:rPr>
              <a:t>　電線管</a:t>
            </a:r>
            <a:r>
              <a:rPr kumimoji="1" lang="en-US" altLang="ja-JP" dirty="0">
                <a:latin typeface="UD デジタル 教科書体 NP-R" panose="02020400000000000000" pitchFamily="18" charset="-128"/>
                <a:ea typeface="UD デジタル 教科書体 NP-R" panose="02020400000000000000" pitchFamily="18" charset="-128"/>
              </a:rPr>
              <a:t>1</a:t>
            </a:r>
            <a:r>
              <a:rPr kumimoji="1" lang="ja-JP" altLang="en-US" dirty="0" err="1">
                <a:latin typeface="UD デジタル 教科書体 NP-R" panose="02020400000000000000" pitchFamily="18" charset="-128"/>
                <a:ea typeface="UD デジタル 教科書体 NP-R" panose="02020400000000000000" pitchFamily="18" charset="-128"/>
              </a:rPr>
              <a:t>ｍ</a:t>
            </a:r>
            <a:r>
              <a:rPr kumimoji="1" lang="ja-JP" altLang="en-US" dirty="0">
                <a:latin typeface="UD デジタル 教科書体 NP-R" panose="02020400000000000000" pitchFamily="18" charset="-128"/>
                <a:ea typeface="UD デジタル 教科書体 NP-R" panose="02020400000000000000" pitchFamily="18" charset="-128"/>
              </a:rPr>
              <a:t>の施工に必要なる附属品について、電線管ごとに定められた附属品率により計上する。</a:t>
            </a:r>
            <a:endParaRPr kumimoji="1"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ja-JP" altLang="en-US" dirty="0" smtClean="0">
                <a:latin typeface="UD デジタル 教科書体 NP-R" panose="02020400000000000000" pitchFamily="18" charset="-128"/>
                <a:ea typeface="UD デジタル 教科書体 NP-R" panose="02020400000000000000" pitchFamily="18" charset="-128"/>
              </a:rPr>
              <a:t>　</a:t>
            </a:r>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附属品率</a:t>
            </a:r>
            <a:r>
              <a:rPr kumimoji="1" lang="ja-JP" altLang="en-US" dirty="0">
                <a:latin typeface="UD デジタル 教科書体 NP-R" panose="02020400000000000000" pitchFamily="18" charset="-128"/>
                <a:ea typeface="UD デジタル 教科書体 NP-R" panose="02020400000000000000" pitchFamily="18" charset="-128"/>
              </a:rPr>
              <a:t>に含まれる</a:t>
            </a:r>
            <a:r>
              <a:rPr kumimoji="1" lang="ja-JP" altLang="en-US" dirty="0" smtClean="0">
                <a:latin typeface="UD デジタル 教科書体 NP-R" panose="02020400000000000000" pitchFamily="18" charset="-128"/>
                <a:ea typeface="UD デジタル 教科書体 NP-R" panose="02020400000000000000" pitchFamily="18" charset="-128"/>
              </a:rPr>
              <a:t>附属品</a:t>
            </a:r>
            <a:r>
              <a:rPr kumimoji="1" lang="en-US" altLang="ja-JP" dirty="0" smtClean="0">
                <a:latin typeface="UD デジタル 教科書体 NP-R" panose="02020400000000000000" pitchFamily="18" charset="-128"/>
                <a:ea typeface="UD デジタル 教科書体 NP-R" panose="02020400000000000000" pitchFamily="18" charset="-128"/>
              </a:rPr>
              <a:t>)</a:t>
            </a:r>
            <a:endParaRPr kumimoji="1" lang="en-US" altLang="ja-JP" dirty="0">
              <a:latin typeface="UD デジタル 教科書体 NP-R" panose="02020400000000000000" pitchFamily="18" charset="-128"/>
              <a:ea typeface="UD デジタル 教科書体 NP-R" panose="02020400000000000000" pitchFamily="18" charset="-128"/>
            </a:endParaRPr>
          </a:p>
          <a:p>
            <a:pPr lvl="1">
              <a:lnSpc>
                <a:spcPct val="150000"/>
              </a:lnSpc>
            </a:pPr>
            <a:r>
              <a:rPr kumimoji="1" lang="ja-JP" altLang="en-US" dirty="0" smtClean="0">
                <a:latin typeface="UD デジタル 教科書体 NP-R" panose="02020400000000000000" pitchFamily="18" charset="-128"/>
                <a:ea typeface="UD デジタル 教科書体 NP-R" panose="02020400000000000000" pitchFamily="18" charset="-128"/>
              </a:rPr>
              <a:t>ノーマルベンド</a:t>
            </a:r>
            <a:r>
              <a:rPr kumimoji="1" lang="ja-JP" altLang="en-US" dirty="0">
                <a:latin typeface="UD デジタル 教科書体 NP-R" panose="02020400000000000000" pitchFamily="18" charset="-128"/>
                <a:ea typeface="UD デジタル 教科書体 NP-R" panose="02020400000000000000" pitchFamily="18" charset="-128"/>
              </a:rPr>
              <a:t>、カップリング、ロックナットなど</a:t>
            </a:r>
            <a:endParaRPr kumimoji="1" lang="en-US" altLang="ja-JP" dirty="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ja-JP" altLang="en-US" dirty="0" smtClean="0">
                <a:latin typeface="UD デジタル 教科書体 NP-R" panose="02020400000000000000" pitchFamily="18" charset="-128"/>
                <a:ea typeface="UD デジタル 教科書体 NP-R" panose="02020400000000000000" pitchFamily="18" charset="-128"/>
              </a:rPr>
              <a:t>　</a:t>
            </a:r>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附属品率</a:t>
            </a:r>
            <a:r>
              <a:rPr kumimoji="1" lang="ja-JP" altLang="en-US" dirty="0">
                <a:latin typeface="UD デジタル 教科書体 NP-R" panose="02020400000000000000" pitchFamily="18" charset="-128"/>
                <a:ea typeface="UD デジタル 教科書体 NP-R" panose="02020400000000000000" pitchFamily="18" charset="-128"/>
              </a:rPr>
              <a:t>に含まれない</a:t>
            </a:r>
            <a:r>
              <a:rPr kumimoji="1" lang="ja-JP" altLang="en-US" dirty="0" smtClean="0">
                <a:latin typeface="UD デジタル 教科書体 NP-R" panose="02020400000000000000" pitchFamily="18" charset="-128"/>
                <a:ea typeface="UD デジタル 教科書体 NP-R" panose="02020400000000000000" pitchFamily="18" charset="-128"/>
              </a:rPr>
              <a:t>附属品</a:t>
            </a:r>
            <a:r>
              <a:rPr kumimoji="1" lang="en-US" altLang="ja-JP" dirty="0" smtClean="0">
                <a:latin typeface="UD デジタル 教科書体 NP-R" panose="02020400000000000000" pitchFamily="18" charset="-128"/>
                <a:ea typeface="UD デジタル 教科書体 NP-R" panose="02020400000000000000" pitchFamily="18" charset="-128"/>
              </a:rPr>
              <a:t>)</a:t>
            </a:r>
            <a:endParaRPr kumimoji="1" lang="en-US" altLang="ja-JP" dirty="0">
              <a:latin typeface="UD デジタル 教科書体 NP-R" panose="02020400000000000000" pitchFamily="18" charset="-128"/>
              <a:ea typeface="UD デジタル 教科書体 NP-R" panose="02020400000000000000" pitchFamily="18" charset="-128"/>
            </a:endParaRPr>
          </a:p>
          <a:p>
            <a:pPr lvl="1">
              <a:lnSpc>
                <a:spcPct val="150000"/>
              </a:lnSpc>
            </a:pPr>
            <a:r>
              <a:rPr kumimoji="1" lang="ja-JP" altLang="en-US" dirty="0" smtClean="0">
                <a:latin typeface="UD デジタル 教科書体 NP-R" panose="02020400000000000000" pitchFamily="18" charset="-128"/>
                <a:ea typeface="UD デジタル 教科書体 NP-R" panose="02020400000000000000" pitchFamily="18" charset="-128"/>
              </a:rPr>
              <a:t>ターミナルキャップ</a:t>
            </a:r>
            <a:r>
              <a:rPr kumimoji="1" lang="ja-JP" altLang="en-US" dirty="0">
                <a:latin typeface="UD デジタル 教科書体 NP-R" panose="02020400000000000000" pitchFamily="18" charset="-128"/>
                <a:ea typeface="UD デジタル 教科書体 NP-R" panose="02020400000000000000" pitchFamily="18" charset="-128"/>
              </a:rPr>
              <a:t>、エントランスキャップ</a:t>
            </a:r>
            <a:r>
              <a:rPr kumimoji="1" lang="ja-JP" altLang="en-US" dirty="0" smtClean="0">
                <a:latin typeface="UD デジタル 教科書体 NP-R" panose="02020400000000000000" pitchFamily="18" charset="-128"/>
                <a:ea typeface="UD デジタル 教科書体 NP-R" panose="02020400000000000000" pitchFamily="18" charset="-128"/>
              </a:rPr>
              <a:t>など</a:t>
            </a:r>
            <a:endParaRPr kumimoji="1" lang="en-US" altLang="ja-JP" dirty="0">
              <a:latin typeface="UD デジタル 教科書体 NP-R" panose="02020400000000000000" pitchFamily="18" charset="-128"/>
              <a:ea typeface="UD デジタル 教科書体 NP-R" panose="02020400000000000000" pitchFamily="18" charset="-128"/>
            </a:endParaRPr>
          </a:p>
        </p:txBody>
      </p:sp>
      <p:sp>
        <p:nvSpPr>
          <p:cNvPr id="3" name="テキスト ボックス 2">
            <a:extLst>
              <a:ext uri="{FF2B5EF4-FFF2-40B4-BE49-F238E27FC236}">
                <a16:creationId xmlns:a16="http://schemas.microsoft.com/office/drawing/2014/main" id="{377FDEBF-A79B-8C35-11DA-ACECE579D232}"/>
              </a:ext>
            </a:extLst>
          </p:cNvPr>
          <p:cNvSpPr txBox="1"/>
          <p:nvPr/>
        </p:nvSpPr>
        <p:spPr>
          <a:xfrm>
            <a:off x="7343170" y="174536"/>
            <a:ext cx="1800493" cy="369332"/>
          </a:xfrm>
          <a:prstGeom prst="rect">
            <a:avLst/>
          </a:prstGeom>
          <a:noFill/>
        </p:spPr>
        <p:txBody>
          <a:bodyPr wrap="square" rtlCol="0">
            <a:spAutoFit/>
          </a:bodyPr>
          <a:lstStyle/>
          <a:p>
            <a:pPr algn="r"/>
            <a:r>
              <a:rPr lang="en-US" altLang="ja-JP" dirty="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練習問題２</a:t>
            </a:r>
            <a:r>
              <a:rPr lang="en-US" altLang="ja-JP" dirty="0">
                <a:latin typeface="UD デジタル 教科書体 NP-R" panose="02020400000000000000" pitchFamily="18" charset="-128"/>
                <a:ea typeface="UD デジタル 教科書体 NP-R" panose="02020400000000000000" pitchFamily="18" charset="-128"/>
              </a:rPr>
              <a:t>】</a:t>
            </a:r>
            <a:endParaRPr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493460947"/>
      </p:ext>
    </p:extLst>
  </p:cSld>
  <p:clrMapOvr>
    <a:masterClrMapping/>
  </p:clrMapOvr>
</p:sld>
</file>

<file path=ppt/theme/theme1.xml><?xml version="1.0" encoding="utf-8"?>
<a:theme xmlns:a="http://schemas.openxmlformats.org/drawingml/2006/main" name="テーマ1">
  <a:themeElements>
    <a:clrScheme name="オレンジ">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8D4C0285-36F1-4287-BC65-22F52A60849D}" vid="{9E0BDEB6-5529-479D-BAE3-D87433F03B5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3981</TotalTime>
  <Words>1687</Words>
  <PresentationFormat>画面に合わせる (4:3)</PresentationFormat>
  <Paragraphs>303</Paragraphs>
  <Slides>14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Meiryo UI</vt:lpstr>
      <vt:lpstr>UD デジタル 教科書体 NP-R</vt:lpstr>
      <vt:lpstr>游ゴシック</vt:lpstr>
      <vt:lpstr>Arial</vt:lpstr>
      <vt:lpstr>Wingdings</vt:lpstr>
      <vt:lpstr>テーマ1</vt:lpstr>
      <vt:lpstr>複合単価 の組立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2023-05-01T06:22:46Z</cp:lastPrinted>
  <dcterms:created xsi:type="dcterms:W3CDTF">2023-05-01T04:59:39Z</dcterms:created>
  <dcterms:modified xsi:type="dcterms:W3CDTF">2024-07-30T23:57:55Z</dcterms:modified>
</cp:coreProperties>
</file>